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20"/>
  </p:notesMasterIdLst>
  <p:sldIdLst>
    <p:sldId id="256" r:id="rId2"/>
    <p:sldId id="277" r:id="rId3"/>
    <p:sldId id="279" r:id="rId4"/>
    <p:sldId id="280" r:id="rId5"/>
    <p:sldId id="281" r:id="rId6"/>
    <p:sldId id="257" r:id="rId7"/>
    <p:sldId id="285" r:id="rId8"/>
    <p:sldId id="283" r:id="rId9"/>
    <p:sldId id="273" r:id="rId10"/>
    <p:sldId id="278" r:id="rId11"/>
    <p:sldId id="268" r:id="rId12"/>
    <p:sldId id="282" r:id="rId13"/>
    <p:sldId id="284" r:id="rId14"/>
    <p:sldId id="258" r:id="rId15"/>
    <p:sldId id="261" r:id="rId16"/>
    <p:sldId id="260" r:id="rId17"/>
    <p:sldId id="286" r:id="rId18"/>
    <p:sldId id="287" r:id="rId19"/>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521415D9-36F7-43E2-AB2F-B90AF26B5E84}">
      <p14:sectionLst xmlns:p14="http://schemas.microsoft.com/office/powerpoint/2010/main">
        <p14:section name="Default Section" id="{7F2CCC64-8B8A-4F03-A334-A3F2F898515D}">
          <p14:sldIdLst>
            <p14:sldId id="256"/>
            <p14:sldId id="277"/>
            <p14:sldId id="279"/>
            <p14:sldId id="280"/>
            <p14:sldId id="281"/>
            <p14:sldId id="257"/>
            <p14:sldId id="285"/>
            <p14:sldId id="283"/>
          </p14:sldIdLst>
        </p14:section>
        <p14:section name="Untitled Section" id="{B8003928-8A98-4846-A395-60A6541CE894}">
          <p14:sldIdLst>
            <p14:sldId id="273"/>
            <p14:sldId id="278"/>
            <p14:sldId id="268"/>
            <p14:sldId id="282"/>
            <p14:sldId id="284"/>
            <p14:sldId id="258"/>
            <p14:sldId id="261"/>
            <p14:sldId id="260"/>
            <p14:sldId id="286"/>
            <p14:sldId id="287"/>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D9211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522"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C6D8A8-B27A-4CE3-8175-377A802595AE}" type="datetimeFigureOut">
              <a:rPr lang="en-GB" smtClean="0"/>
              <a:t>25/06/2025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55E8C2-A35A-4151-B27A-1F42A85EF245}" type="slidenum">
              <a:rPr lang="en-GB" smtClean="0"/>
              <a:t>‹#›</a:t>
            </a:fld>
            <a:endParaRPr lang="en-GB"/>
          </a:p>
        </p:txBody>
      </p:sp>
    </p:spTree>
    <p:extLst>
      <p:ext uri="{BB962C8B-B14F-4D97-AF65-F5344CB8AC3E}">
        <p14:creationId xmlns:p14="http://schemas.microsoft.com/office/powerpoint/2010/main" val="24119196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55E8C2-A35A-4151-B27A-1F42A85EF245}" type="slidenum">
              <a:rPr lang="en-GB" smtClean="0"/>
              <a:t>5</a:t>
            </a:fld>
            <a:endParaRPr lang="en-GB"/>
          </a:p>
        </p:txBody>
      </p:sp>
    </p:spTree>
    <p:extLst>
      <p:ext uri="{BB962C8B-B14F-4D97-AF65-F5344CB8AC3E}">
        <p14:creationId xmlns:p14="http://schemas.microsoft.com/office/powerpoint/2010/main" val="744492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175" y="4267200"/>
            <a:ext cx="9140825" cy="2590800"/>
            <a:chOff x="2" y="2688"/>
            <a:chExt cx="5758" cy="1632"/>
          </a:xfrm>
        </p:grpSpPr>
        <p:sp>
          <p:nvSpPr>
            <p:cNvPr id="5" name="Freeform 3"/>
            <p:cNvSpPr>
              <a:spLocks/>
            </p:cNvSpPr>
            <p:nvPr/>
          </p:nvSpPr>
          <p:spPr bwMode="hidden">
            <a:xfrm>
              <a:off x="2" y="2688"/>
              <a:ext cx="5758" cy="1632"/>
            </a:xfrm>
            <a:custGeom>
              <a:avLst/>
              <a:gdLst>
                <a:gd name="T0" fmla="*/ 5830 w 5740"/>
                <a:gd name="T1" fmla="*/ 33 h 4316"/>
                <a:gd name="T2" fmla="*/ 0 w 5740"/>
                <a:gd name="T3" fmla="*/ 33 h 4316"/>
                <a:gd name="T4" fmla="*/ 0 w 5740"/>
                <a:gd name="T5" fmla="*/ 0 h 4316"/>
                <a:gd name="T6" fmla="*/ 5830 w 5740"/>
                <a:gd name="T7" fmla="*/ 0 h 4316"/>
                <a:gd name="T8" fmla="*/ 5830 w 5740"/>
                <a:gd name="T9" fmla="*/ 33 h 4316"/>
                <a:gd name="T10" fmla="*/ 5830 w 5740"/>
                <a:gd name="T11" fmla="*/ 33 h 43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4316">
                  <a:moveTo>
                    <a:pt x="5740" y="4316"/>
                  </a:moveTo>
                  <a:lnTo>
                    <a:pt x="0" y="4316"/>
                  </a:lnTo>
                  <a:lnTo>
                    <a:pt x="0" y="0"/>
                  </a:lnTo>
                  <a:lnTo>
                    <a:pt x="5740" y="0"/>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6" name="Group 4"/>
            <p:cNvGrpSpPr>
              <a:grpSpLocks/>
            </p:cNvGrpSpPr>
            <p:nvPr userDrawn="1"/>
          </p:nvGrpSpPr>
          <p:grpSpPr bwMode="auto">
            <a:xfrm>
              <a:off x="3528" y="3715"/>
              <a:ext cx="792" cy="521"/>
              <a:chOff x="3527" y="3715"/>
              <a:chExt cx="792" cy="521"/>
            </a:xfrm>
          </p:grpSpPr>
          <p:sp>
            <p:nvSpPr>
              <p:cNvPr id="57"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58"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59"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60"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61"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62" name="Freeform 10"/>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63" name="Freeform 11"/>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64" name="Freeform 12"/>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65" name="Freeform 13"/>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66" name="Freeform 14"/>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67"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grpSp>
        <p:grpSp>
          <p:nvGrpSpPr>
            <p:cNvPr id="7" name="Group 16"/>
            <p:cNvGrpSpPr>
              <a:grpSpLocks/>
            </p:cNvGrpSpPr>
            <p:nvPr userDrawn="1"/>
          </p:nvGrpSpPr>
          <p:grpSpPr bwMode="auto">
            <a:xfrm>
              <a:off x="1776" y="3631"/>
              <a:ext cx="1626" cy="683"/>
              <a:chOff x="1776" y="3631"/>
              <a:chExt cx="1626" cy="683"/>
            </a:xfrm>
          </p:grpSpPr>
          <p:sp>
            <p:nvSpPr>
              <p:cNvPr id="39"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40"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41"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42"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43"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44"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45"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46"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47" name="Freeform 25"/>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48" name="Freeform 26"/>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49" name="Freeform 27"/>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50" name="Freeform 28"/>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51" name="Freeform 29"/>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52" name="Freeform 30"/>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53" name="Freeform 31"/>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54" name="Freeform 32"/>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55" name="Freeform 33"/>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56" name="Freeform 34"/>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nvGrpSpPr>
            <p:cNvPr id="8" name="Group 35"/>
            <p:cNvGrpSpPr>
              <a:grpSpLocks/>
            </p:cNvGrpSpPr>
            <p:nvPr userDrawn="1"/>
          </p:nvGrpSpPr>
          <p:grpSpPr bwMode="auto">
            <a:xfrm>
              <a:off x="4128" y="3360"/>
              <a:ext cx="1351" cy="821"/>
              <a:chOff x="4128" y="3360"/>
              <a:chExt cx="1351" cy="821"/>
            </a:xfrm>
          </p:grpSpPr>
          <p:sp>
            <p:nvSpPr>
              <p:cNvPr id="22" name="Freeform 36"/>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23" name="Freeform 37"/>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24" name="Freeform 38"/>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25" name="Freeform 39"/>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26" name="Freeform 40"/>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27" name="Freeform 41"/>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28" name="Freeform 42"/>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29" name="Freeform 43"/>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30" name="Freeform 44"/>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31" name="Freeform 45"/>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32" name="Freeform 46"/>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33"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34"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35"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36"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37"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38"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grpSp>
        <p:grpSp>
          <p:nvGrpSpPr>
            <p:cNvPr id="9" name="Group 53"/>
            <p:cNvGrpSpPr>
              <a:grpSpLocks/>
            </p:cNvGrpSpPr>
            <p:nvPr userDrawn="1"/>
          </p:nvGrpSpPr>
          <p:grpSpPr bwMode="auto">
            <a:xfrm>
              <a:off x="5280" y="3024"/>
              <a:ext cx="425" cy="258"/>
              <a:chOff x="5280" y="3024"/>
              <a:chExt cx="425" cy="258"/>
            </a:xfrm>
          </p:grpSpPr>
          <p:sp>
            <p:nvSpPr>
              <p:cNvPr id="10" name="Freeform 54"/>
              <p:cNvSpPr>
                <a:spLocks/>
              </p:cNvSpPr>
              <p:nvPr/>
            </p:nvSpPr>
            <p:spPr bwMode="hidden">
              <a:xfrm>
                <a:off x="5280" y="3186"/>
                <a:ext cx="383" cy="96"/>
              </a:xfrm>
              <a:custGeom>
                <a:avLst/>
                <a:gdLst>
                  <a:gd name="T0" fmla="*/ 214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14 w 382"/>
                  <a:gd name="T19" fmla="*/ 96 h 96"/>
                  <a:gd name="T20" fmla="*/ 268 w 382"/>
                  <a:gd name="T21" fmla="*/ 90 h 96"/>
                  <a:gd name="T22" fmla="*/ 316 w 382"/>
                  <a:gd name="T23" fmla="*/ 84 h 96"/>
                  <a:gd name="T24" fmla="*/ 357 w 382"/>
                  <a:gd name="T25" fmla="*/ 66 h 96"/>
                  <a:gd name="T26" fmla="*/ 387 w 382"/>
                  <a:gd name="T27" fmla="*/ 42 h 96"/>
                  <a:gd name="T28" fmla="*/ 381 w 382"/>
                  <a:gd name="T29" fmla="*/ 42 h 96"/>
                  <a:gd name="T30" fmla="*/ 351 w 382"/>
                  <a:gd name="T31" fmla="*/ 66 h 96"/>
                  <a:gd name="T32" fmla="*/ 310 w 382"/>
                  <a:gd name="T33" fmla="*/ 78 h 96"/>
                  <a:gd name="T34" fmla="*/ 268 w 382"/>
                  <a:gd name="T35" fmla="*/ 90 h 96"/>
                  <a:gd name="T36" fmla="*/ 214 w 382"/>
                  <a:gd name="T37" fmla="*/ 96 h 96"/>
                  <a:gd name="T38" fmla="*/ 214 w 382"/>
                  <a:gd name="T39" fmla="*/ 96 h 9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1" name="Freeform 55"/>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2" name="Freeform 56"/>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3" name="Freeform 57"/>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4" name="Freeform 58"/>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5" name="Freeform 59"/>
              <p:cNvSpPr>
                <a:spLocks/>
              </p:cNvSpPr>
              <p:nvPr/>
            </p:nvSpPr>
            <p:spPr bwMode="hidden">
              <a:xfrm>
                <a:off x="5489" y="3042"/>
                <a:ext cx="186" cy="210"/>
              </a:xfrm>
              <a:custGeom>
                <a:avLst/>
                <a:gdLst>
                  <a:gd name="T0" fmla="*/ 0 w 185"/>
                  <a:gd name="T1" fmla="*/ 6 h 210"/>
                  <a:gd name="T2" fmla="*/ 66 w 185"/>
                  <a:gd name="T3" fmla="*/ 12 h 210"/>
                  <a:gd name="T4" fmla="*/ 124 w 185"/>
                  <a:gd name="T5" fmla="*/ 36 h 210"/>
                  <a:gd name="T6" fmla="*/ 160 w 185"/>
                  <a:gd name="T7" fmla="*/ 72 h 210"/>
                  <a:gd name="T8" fmla="*/ 166 w 185"/>
                  <a:gd name="T9" fmla="*/ 90 h 210"/>
                  <a:gd name="T10" fmla="*/ 172 w 185"/>
                  <a:gd name="T11" fmla="*/ 114 h 210"/>
                  <a:gd name="T12" fmla="*/ 166 w 185"/>
                  <a:gd name="T13" fmla="*/ 138 h 210"/>
                  <a:gd name="T14" fmla="*/ 154 w 185"/>
                  <a:gd name="T15" fmla="*/ 162 h 210"/>
                  <a:gd name="T16" fmla="*/ 124 w 185"/>
                  <a:gd name="T17" fmla="*/ 180 h 210"/>
                  <a:gd name="T18" fmla="*/ 90 w 185"/>
                  <a:gd name="T19" fmla="*/ 198 h 210"/>
                  <a:gd name="T20" fmla="*/ 101 w 185"/>
                  <a:gd name="T21" fmla="*/ 210 h 210"/>
                  <a:gd name="T22" fmla="*/ 136 w 185"/>
                  <a:gd name="T23" fmla="*/ 192 h 210"/>
                  <a:gd name="T24" fmla="*/ 166 w 185"/>
                  <a:gd name="T25" fmla="*/ 168 h 210"/>
                  <a:gd name="T26" fmla="*/ 184 w 185"/>
                  <a:gd name="T27" fmla="*/ 144 h 210"/>
                  <a:gd name="T28" fmla="*/ 190 w 185"/>
                  <a:gd name="T29" fmla="*/ 114 h 210"/>
                  <a:gd name="T30" fmla="*/ 184 w 185"/>
                  <a:gd name="T31" fmla="*/ 90 h 210"/>
                  <a:gd name="T32" fmla="*/ 178 w 185"/>
                  <a:gd name="T33" fmla="*/ 66 h 210"/>
                  <a:gd name="T34" fmla="*/ 160 w 185"/>
                  <a:gd name="T35" fmla="*/ 48 h 210"/>
                  <a:gd name="T36" fmla="*/ 136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6" name="Freeform 60"/>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7" name="Group 61"/>
              <p:cNvGrpSpPr>
                <a:grpSpLocks/>
              </p:cNvGrpSpPr>
              <p:nvPr/>
            </p:nvGrpSpPr>
            <p:grpSpPr bwMode="auto">
              <a:xfrm>
                <a:off x="5381" y="3085"/>
                <a:ext cx="227" cy="132"/>
                <a:chOff x="5381" y="3085"/>
                <a:chExt cx="227" cy="132"/>
              </a:xfrm>
            </p:grpSpPr>
            <p:sp>
              <p:nvSpPr>
                <p:cNvPr id="18"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9"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0"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1"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grpSp>
      <p:sp>
        <p:nvSpPr>
          <p:cNvPr id="12354" name="Rectangle 66"/>
          <p:cNvSpPr>
            <a:spLocks noGrp="1" noChangeArrowheads="1"/>
          </p:cNvSpPr>
          <p:nvPr>
            <p:ph type="ctrTitle" sz="quarter"/>
          </p:nvPr>
        </p:nvSpPr>
        <p:spPr>
          <a:xfrm>
            <a:off x="685800" y="1692275"/>
            <a:ext cx="7772400" cy="1736725"/>
          </a:xfrm>
        </p:spPr>
        <p:txBody>
          <a:bodyPr anchor="b"/>
          <a:lstStyle>
            <a:lvl1pPr>
              <a:defRPr sz="5400"/>
            </a:lvl1pPr>
          </a:lstStyle>
          <a:p>
            <a:pPr lvl="0"/>
            <a:r>
              <a:rPr lang="en-GB" noProof="0"/>
              <a:t>Click to edit Master title style</a:t>
            </a:r>
          </a:p>
        </p:txBody>
      </p:sp>
      <p:sp>
        <p:nvSpPr>
          <p:cNvPr id="12355"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n-GB" noProof="0"/>
              <a:t>Click to edit Master subtitle style</a:t>
            </a:r>
          </a:p>
        </p:txBody>
      </p:sp>
      <p:sp>
        <p:nvSpPr>
          <p:cNvPr id="68" name="Rectangle 68"/>
          <p:cNvSpPr>
            <a:spLocks noGrp="1" noChangeArrowheads="1"/>
          </p:cNvSpPr>
          <p:nvPr>
            <p:ph type="dt" sz="quarter" idx="10"/>
          </p:nvPr>
        </p:nvSpPr>
        <p:spPr>
          <a:xfrm>
            <a:off x="457200" y="6248400"/>
            <a:ext cx="2133600" cy="457200"/>
          </a:xfrm>
        </p:spPr>
        <p:txBody>
          <a:bodyPr/>
          <a:lstStyle>
            <a:lvl1pPr>
              <a:defRPr/>
            </a:lvl1pPr>
          </a:lstStyle>
          <a:p>
            <a:pPr>
              <a:defRPr/>
            </a:pPr>
            <a:endParaRPr lang="en-GB"/>
          </a:p>
        </p:txBody>
      </p:sp>
      <p:sp>
        <p:nvSpPr>
          <p:cNvPr id="69" name="Rectangle 69"/>
          <p:cNvSpPr>
            <a:spLocks noGrp="1" noChangeArrowheads="1"/>
          </p:cNvSpPr>
          <p:nvPr>
            <p:ph type="ftr" sz="quarter" idx="11"/>
          </p:nvPr>
        </p:nvSpPr>
        <p:spPr>
          <a:xfrm>
            <a:off x="3124200" y="6248400"/>
            <a:ext cx="2895600" cy="457200"/>
          </a:xfrm>
        </p:spPr>
        <p:txBody>
          <a:bodyPr/>
          <a:lstStyle>
            <a:lvl1pPr>
              <a:defRPr/>
            </a:lvl1pPr>
          </a:lstStyle>
          <a:p>
            <a:pPr>
              <a:defRPr/>
            </a:pPr>
            <a:endParaRPr lang="en-GB"/>
          </a:p>
        </p:txBody>
      </p:sp>
      <p:sp>
        <p:nvSpPr>
          <p:cNvPr id="70" name="Rectangle 70"/>
          <p:cNvSpPr>
            <a:spLocks noGrp="1" noChangeArrowheads="1"/>
          </p:cNvSpPr>
          <p:nvPr>
            <p:ph type="sldNum" sz="quarter" idx="12"/>
          </p:nvPr>
        </p:nvSpPr>
        <p:spPr>
          <a:xfrm>
            <a:off x="6553200" y="6248400"/>
            <a:ext cx="2133600" cy="457200"/>
          </a:xfrm>
        </p:spPr>
        <p:txBody>
          <a:bodyPr/>
          <a:lstStyle>
            <a:lvl1pPr>
              <a:defRPr/>
            </a:lvl1pPr>
          </a:lstStyle>
          <a:p>
            <a:pPr>
              <a:defRPr/>
            </a:pPr>
            <a:fld id="{97C79147-FC65-45EB-9EAB-D30F33CB5BD3}" type="slidenum">
              <a:rPr lang="en-GB"/>
              <a:pPr>
                <a:defRPr/>
              </a:pPr>
              <a:t>‹#›</a:t>
            </a:fld>
            <a:endParaRPr lang="en-GB"/>
          </a:p>
        </p:txBody>
      </p:sp>
    </p:spTree>
    <p:extLst>
      <p:ext uri="{BB962C8B-B14F-4D97-AF65-F5344CB8AC3E}">
        <p14:creationId xmlns:p14="http://schemas.microsoft.com/office/powerpoint/2010/main" val="327432633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9"/>
          <p:cNvSpPr>
            <a:spLocks noGrp="1" noChangeArrowheads="1"/>
          </p:cNvSpPr>
          <p:nvPr>
            <p:ph type="dt" sz="half" idx="10"/>
          </p:nvPr>
        </p:nvSpPr>
        <p:spPr>
          <a:ln/>
        </p:spPr>
        <p:txBody>
          <a:bodyPr/>
          <a:lstStyle>
            <a:lvl1pPr>
              <a:defRPr/>
            </a:lvl1pPr>
          </a:lstStyle>
          <a:p>
            <a:pPr>
              <a:defRPr/>
            </a:pPr>
            <a:endParaRPr lang="en-GB"/>
          </a:p>
        </p:txBody>
      </p:sp>
      <p:sp>
        <p:nvSpPr>
          <p:cNvPr id="5" name="Rectangle 70"/>
          <p:cNvSpPr>
            <a:spLocks noGrp="1" noChangeArrowheads="1"/>
          </p:cNvSpPr>
          <p:nvPr>
            <p:ph type="ftr" sz="quarter" idx="11"/>
          </p:nvPr>
        </p:nvSpPr>
        <p:spPr>
          <a:ln/>
        </p:spPr>
        <p:txBody>
          <a:bodyPr/>
          <a:lstStyle>
            <a:lvl1pPr>
              <a:defRPr/>
            </a:lvl1pPr>
          </a:lstStyle>
          <a:p>
            <a:pPr>
              <a:defRPr/>
            </a:pPr>
            <a:endParaRPr lang="en-GB"/>
          </a:p>
        </p:txBody>
      </p:sp>
      <p:sp>
        <p:nvSpPr>
          <p:cNvPr id="6" name="Rectangle 71"/>
          <p:cNvSpPr>
            <a:spLocks noGrp="1" noChangeArrowheads="1"/>
          </p:cNvSpPr>
          <p:nvPr>
            <p:ph type="sldNum" sz="quarter" idx="12"/>
          </p:nvPr>
        </p:nvSpPr>
        <p:spPr>
          <a:ln/>
        </p:spPr>
        <p:txBody>
          <a:bodyPr/>
          <a:lstStyle>
            <a:lvl1pPr>
              <a:defRPr/>
            </a:lvl1pPr>
          </a:lstStyle>
          <a:p>
            <a:pPr>
              <a:defRPr/>
            </a:pPr>
            <a:fld id="{EC147BDE-A2D1-4F21-979E-9EAC09272B3F}" type="slidenum">
              <a:rPr lang="en-GB"/>
              <a:pPr>
                <a:defRPr/>
              </a:pPr>
              <a:t>‹#›</a:t>
            </a:fld>
            <a:endParaRPr lang="en-GB"/>
          </a:p>
        </p:txBody>
      </p:sp>
    </p:spTree>
    <p:extLst>
      <p:ext uri="{BB962C8B-B14F-4D97-AF65-F5344CB8AC3E}">
        <p14:creationId xmlns:p14="http://schemas.microsoft.com/office/powerpoint/2010/main" val="194612333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9"/>
          <p:cNvSpPr>
            <a:spLocks noGrp="1" noChangeArrowheads="1"/>
          </p:cNvSpPr>
          <p:nvPr>
            <p:ph type="dt" sz="half" idx="10"/>
          </p:nvPr>
        </p:nvSpPr>
        <p:spPr>
          <a:ln/>
        </p:spPr>
        <p:txBody>
          <a:bodyPr/>
          <a:lstStyle>
            <a:lvl1pPr>
              <a:defRPr/>
            </a:lvl1pPr>
          </a:lstStyle>
          <a:p>
            <a:pPr>
              <a:defRPr/>
            </a:pPr>
            <a:endParaRPr lang="en-GB"/>
          </a:p>
        </p:txBody>
      </p:sp>
      <p:sp>
        <p:nvSpPr>
          <p:cNvPr id="5" name="Rectangle 70"/>
          <p:cNvSpPr>
            <a:spLocks noGrp="1" noChangeArrowheads="1"/>
          </p:cNvSpPr>
          <p:nvPr>
            <p:ph type="ftr" sz="quarter" idx="11"/>
          </p:nvPr>
        </p:nvSpPr>
        <p:spPr>
          <a:ln/>
        </p:spPr>
        <p:txBody>
          <a:bodyPr/>
          <a:lstStyle>
            <a:lvl1pPr>
              <a:defRPr/>
            </a:lvl1pPr>
          </a:lstStyle>
          <a:p>
            <a:pPr>
              <a:defRPr/>
            </a:pPr>
            <a:endParaRPr lang="en-GB"/>
          </a:p>
        </p:txBody>
      </p:sp>
      <p:sp>
        <p:nvSpPr>
          <p:cNvPr id="6" name="Rectangle 71"/>
          <p:cNvSpPr>
            <a:spLocks noGrp="1" noChangeArrowheads="1"/>
          </p:cNvSpPr>
          <p:nvPr>
            <p:ph type="sldNum" sz="quarter" idx="12"/>
          </p:nvPr>
        </p:nvSpPr>
        <p:spPr>
          <a:ln/>
        </p:spPr>
        <p:txBody>
          <a:bodyPr/>
          <a:lstStyle>
            <a:lvl1pPr>
              <a:defRPr/>
            </a:lvl1pPr>
          </a:lstStyle>
          <a:p>
            <a:pPr>
              <a:defRPr/>
            </a:pPr>
            <a:fld id="{9B8BBEBE-398D-4D42-805F-C7F2E0114484}" type="slidenum">
              <a:rPr lang="en-GB"/>
              <a:pPr>
                <a:defRPr/>
              </a:pPr>
              <a:t>‹#›</a:t>
            </a:fld>
            <a:endParaRPr lang="en-GB"/>
          </a:p>
        </p:txBody>
      </p:sp>
    </p:spTree>
    <p:extLst>
      <p:ext uri="{BB962C8B-B14F-4D97-AF65-F5344CB8AC3E}">
        <p14:creationId xmlns:p14="http://schemas.microsoft.com/office/powerpoint/2010/main" val="13953313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69"/>
          <p:cNvSpPr>
            <a:spLocks noGrp="1" noChangeArrowheads="1"/>
          </p:cNvSpPr>
          <p:nvPr>
            <p:ph type="dt" sz="half" idx="10"/>
          </p:nvPr>
        </p:nvSpPr>
        <p:spPr>
          <a:ln/>
        </p:spPr>
        <p:txBody>
          <a:bodyPr/>
          <a:lstStyle>
            <a:lvl1pPr>
              <a:defRPr/>
            </a:lvl1pPr>
          </a:lstStyle>
          <a:p>
            <a:pPr>
              <a:defRPr/>
            </a:pPr>
            <a:endParaRPr lang="en-GB"/>
          </a:p>
        </p:txBody>
      </p:sp>
      <p:sp>
        <p:nvSpPr>
          <p:cNvPr id="6" name="Rectangle 70"/>
          <p:cNvSpPr>
            <a:spLocks noGrp="1" noChangeArrowheads="1"/>
          </p:cNvSpPr>
          <p:nvPr>
            <p:ph type="ftr" sz="quarter" idx="11"/>
          </p:nvPr>
        </p:nvSpPr>
        <p:spPr>
          <a:ln/>
        </p:spPr>
        <p:txBody>
          <a:bodyPr/>
          <a:lstStyle>
            <a:lvl1pPr>
              <a:defRPr/>
            </a:lvl1pPr>
          </a:lstStyle>
          <a:p>
            <a:pPr>
              <a:defRPr/>
            </a:pPr>
            <a:endParaRPr lang="en-GB"/>
          </a:p>
        </p:txBody>
      </p:sp>
      <p:sp>
        <p:nvSpPr>
          <p:cNvPr id="7" name="Rectangle 71"/>
          <p:cNvSpPr>
            <a:spLocks noGrp="1" noChangeArrowheads="1"/>
          </p:cNvSpPr>
          <p:nvPr>
            <p:ph type="sldNum" sz="quarter" idx="12"/>
          </p:nvPr>
        </p:nvSpPr>
        <p:spPr>
          <a:ln/>
        </p:spPr>
        <p:txBody>
          <a:bodyPr/>
          <a:lstStyle>
            <a:lvl1pPr>
              <a:defRPr/>
            </a:lvl1pPr>
          </a:lstStyle>
          <a:p>
            <a:pPr>
              <a:defRPr/>
            </a:pPr>
            <a:fld id="{F2C7C36E-8B59-4E1F-B2C8-DE9E06A5F5BC}" type="slidenum">
              <a:rPr lang="en-GB"/>
              <a:pPr>
                <a:defRPr/>
              </a:pPr>
              <a:t>‹#›</a:t>
            </a:fld>
            <a:endParaRPr lang="en-GB"/>
          </a:p>
        </p:txBody>
      </p:sp>
    </p:spTree>
    <p:extLst>
      <p:ext uri="{BB962C8B-B14F-4D97-AF65-F5344CB8AC3E}">
        <p14:creationId xmlns:p14="http://schemas.microsoft.com/office/powerpoint/2010/main" val="12526296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69"/>
          <p:cNvSpPr>
            <a:spLocks noGrp="1" noChangeArrowheads="1"/>
          </p:cNvSpPr>
          <p:nvPr>
            <p:ph type="dt" sz="half" idx="10"/>
          </p:nvPr>
        </p:nvSpPr>
        <p:spPr>
          <a:ln/>
        </p:spPr>
        <p:txBody>
          <a:bodyPr/>
          <a:lstStyle>
            <a:lvl1pPr>
              <a:defRPr/>
            </a:lvl1pPr>
          </a:lstStyle>
          <a:p>
            <a:pPr>
              <a:defRPr/>
            </a:pPr>
            <a:endParaRPr lang="en-GB"/>
          </a:p>
        </p:txBody>
      </p:sp>
      <p:sp>
        <p:nvSpPr>
          <p:cNvPr id="8" name="Rectangle 70"/>
          <p:cNvSpPr>
            <a:spLocks noGrp="1" noChangeArrowheads="1"/>
          </p:cNvSpPr>
          <p:nvPr>
            <p:ph type="ftr" sz="quarter" idx="11"/>
          </p:nvPr>
        </p:nvSpPr>
        <p:spPr>
          <a:ln/>
        </p:spPr>
        <p:txBody>
          <a:bodyPr/>
          <a:lstStyle>
            <a:lvl1pPr>
              <a:defRPr/>
            </a:lvl1pPr>
          </a:lstStyle>
          <a:p>
            <a:pPr>
              <a:defRPr/>
            </a:pPr>
            <a:endParaRPr lang="en-GB"/>
          </a:p>
        </p:txBody>
      </p:sp>
      <p:sp>
        <p:nvSpPr>
          <p:cNvPr id="9" name="Rectangle 71"/>
          <p:cNvSpPr>
            <a:spLocks noGrp="1" noChangeArrowheads="1"/>
          </p:cNvSpPr>
          <p:nvPr>
            <p:ph type="sldNum" sz="quarter" idx="12"/>
          </p:nvPr>
        </p:nvSpPr>
        <p:spPr>
          <a:ln/>
        </p:spPr>
        <p:txBody>
          <a:bodyPr/>
          <a:lstStyle>
            <a:lvl1pPr>
              <a:defRPr/>
            </a:lvl1pPr>
          </a:lstStyle>
          <a:p>
            <a:pPr>
              <a:defRPr/>
            </a:pPr>
            <a:fld id="{308098FE-D355-46F2-814A-5B82BC575619}" type="slidenum">
              <a:rPr lang="en-GB"/>
              <a:pPr>
                <a:defRPr/>
              </a:pPr>
              <a:t>‹#›</a:t>
            </a:fld>
            <a:endParaRPr lang="en-GB"/>
          </a:p>
        </p:txBody>
      </p:sp>
    </p:spTree>
    <p:extLst>
      <p:ext uri="{BB962C8B-B14F-4D97-AF65-F5344CB8AC3E}">
        <p14:creationId xmlns:p14="http://schemas.microsoft.com/office/powerpoint/2010/main" val="272735731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69"/>
          <p:cNvSpPr>
            <a:spLocks noGrp="1" noChangeArrowheads="1"/>
          </p:cNvSpPr>
          <p:nvPr>
            <p:ph type="dt" sz="half" idx="10"/>
          </p:nvPr>
        </p:nvSpPr>
        <p:spPr>
          <a:ln/>
        </p:spPr>
        <p:txBody>
          <a:bodyPr/>
          <a:lstStyle>
            <a:lvl1pPr>
              <a:defRPr/>
            </a:lvl1pPr>
          </a:lstStyle>
          <a:p>
            <a:pPr>
              <a:defRPr/>
            </a:pPr>
            <a:endParaRPr lang="en-GB"/>
          </a:p>
        </p:txBody>
      </p:sp>
      <p:sp>
        <p:nvSpPr>
          <p:cNvPr id="4" name="Rectangle 70"/>
          <p:cNvSpPr>
            <a:spLocks noGrp="1" noChangeArrowheads="1"/>
          </p:cNvSpPr>
          <p:nvPr>
            <p:ph type="ftr" sz="quarter" idx="11"/>
          </p:nvPr>
        </p:nvSpPr>
        <p:spPr>
          <a:ln/>
        </p:spPr>
        <p:txBody>
          <a:bodyPr/>
          <a:lstStyle>
            <a:lvl1pPr>
              <a:defRPr/>
            </a:lvl1pPr>
          </a:lstStyle>
          <a:p>
            <a:pPr>
              <a:defRPr/>
            </a:pPr>
            <a:endParaRPr lang="en-GB"/>
          </a:p>
        </p:txBody>
      </p:sp>
      <p:sp>
        <p:nvSpPr>
          <p:cNvPr id="5" name="Rectangle 71"/>
          <p:cNvSpPr>
            <a:spLocks noGrp="1" noChangeArrowheads="1"/>
          </p:cNvSpPr>
          <p:nvPr>
            <p:ph type="sldNum" sz="quarter" idx="12"/>
          </p:nvPr>
        </p:nvSpPr>
        <p:spPr>
          <a:ln/>
        </p:spPr>
        <p:txBody>
          <a:bodyPr/>
          <a:lstStyle>
            <a:lvl1pPr>
              <a:defRPr/>
            </a:lvl1pPr>
          </a:lstStyle>
          <a:p>
            <a:pPr>
              <a:defRPr/>
            </a:pPr>
            <a:fld id="{6ADE344A-E20B-4CB6-89CC-9B4CEB545A47}" type="slidenum">
              <a:rPr lang="en-GB"/>
              <a:pPr>
                <a:defRPr/>
              </a:pPr>
              <a:t>‹#›</a:t>
            </a:fld>
            <a:endParaRPr lang="en-GB"/>
          </a:p>
        </p:txBody>
      </p:sp>
    </p:spTree>
    <p:extLst>
      <p:ext uri="{BB962C8B-B14F-4D97-AF65-F5344CB8AC3E}">
        <p14:creationId xmlns:p14="http://schemas.microsoft.com/office/powerpoint/2010/main" val="265600847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a:ln/>
        </p:spPr>
        <p:txBody>
          <a:bodyPr/>
          <a:lstStyle>
            <a:lvl1pPr>
              <a:defRPr/>
            </a:lvl1pPr>
          </a:lstStyle>
          <a:p>
            <a:pPr>
              <a:defRPr/>
            </a:pPr>
            <a:endParaRPr lang="en-GB"/>
          </a:p>
        </p:txBody>
      </p:sp>
      <p:sp>
        <p:nvSpPr>
          <p:cNvPr id="3" name="Rectangle 70"/>
          <p:cNvSpPr>
            <a:spLocks noGrp="1" noChangeArrowheads="1"/>
          </p:cNvSpPr>
          <p:nvPr>
            <p:ph type="ftr" sz="quarter" idx="11"/>
          </p:nvPr>
        </p:nvSpPr>
        <p:spPr>
          <a:ln/>
        </p:spPr>
        <p:txBody>
          <a:bodyPr/>
          <a:lstStyle>
            <a:lvl1pPr>
              <a:defRPr/>
            </a:lvl1pPr>
          </a:lstStyle>
          <a:p>
            <a:pPr>
              <a:defRPr/>
            </a:pPr>
            <a:endParaRPr lang="en-GB"/>
          </a:p>
        </p:txBody>
      </p:sp>
      <p:sp>
        <p:nvSpPr>
          <p:cNvPr id="4" name="Rectangle 71"/>
          <p:cNvSpPr>
            <a:spLocks noGrp="1" noChangeArrowheads="1"/>
          </p:cNvSpPr>
          <p:nvPr>
            <p:ph type="sldNum" sz="quarter" idx="12"/>
          </p:nvPr>
        </p:nvSpPr>
        <p:spPr>
          <a:ln/>
        </p:spPr>
        <p:txBody>
          <a:bodyPr/>
          <a:lstStyle>
            <a:lvl1pPr>
              <a:defRPr/>
            </a:lvl1pPr>
          </a:lstStyle>
          <a:p>
            <a:pPr>
              <a:defRPr/>
            </a:pPr>
            <a:fld id="{5B788FC1-C7AE-4A53-8936-11FAA2AE9919}" type="slidenum">
              <a:rPr lang="en-GB"/>
              <a:pPr>
                <a:defRPr/>
              </a:pPr>
              <a:t>‹#›</a:t>
            </a:fld>
            <a:endParaRPr lang="en-GB"/>
          </a:p>
        </p:txBody>
      </p:sp>
    </p:spTree>
    <p:extLst>
      <p:ext uri="{BB962C8B-B14F-4D97-AF65-F5344CB8AC3E}">
        <p14:creationId xmlns:p14="http://schemas.microsoft.com/office/powerpoint/2010/main" val="148285053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9"/>
          <p:cNvSpPr>
            <a:spLocks noGrp="1" noChangeArrowheads="1"/>
          </p:cNvSpPr>
          <p:nvPr>
            <p:ph type="dt" sz="half" idx="10"/>
          </p:nvPr>
        </p:nvSpPr>
        <p:spPr>
          <a:ln/>
        </p:spPr>
        <p:txBody>
          <a:bodyPr/>
          <a:lstStyle>
            <a:lvl1pPr>
              <a:defRPr/>
            </a:lvl1pPr>
          </a:lstStyle>
          <a:p>
            <a:pPr>
              <a:defRPr/>
            </a:pPr>
            <a:endParaRPr lang="en-GB"/>
          </a:p>
        </p:txBody>
      </p:sp>
      <p:sp>
        <p:nvSpPr>
          <p:cNvPr id="6" name="Rectangle 70"/>
          <p:cNvSpPr>
            <a:spLocks noGrp="1" noChangeArrowheads="1"/>
          </p:cNvSpPr>
          <p:nvPr>
            <p:ph type="ftr" sz="quarter" idx="11"/>
          </p:nvPr>
        </p:nvSpPr>
        <p:spPr>
          <a:ln/>
        </p:spPr>
        <p:txBody>
          <a:bodyPr/>
          <a:lstStyle>
            <a:lvl1pPr>
              <a:defRPr/>
            </a:lvl1pPr>
          </a:lstStyle>
          <a:p>
            <a:pPr>
              <a:defRPr/>
            </a:pPr>
            <a:endParaRPr lang="en-GB"/>
          </a:p>
        </p:txBody>
      </p:sp>
      <p:sp>
        <p:nvSpPr>
          <p:cNvPr id="7" name="Rectangle 71"/>
          <p:cNvSpPr>
            <a:spLocks noGrp="1" noChangeArrowheads="1"/>
          </p:cNvSpPr>
          <p:nvPr>
            <p:ph type="sldNum" sz="quarter" idx="12"/>
          </p:nvPr>
        </p:nvSpPr>
        <p:spPr>
          <a:ln/>
        </p:spPr>
        <p:txBody>
          <a:bodyPr/>
          <a:lstStyle>
            <a:lvl1pPr>
              <a:defRPr/>
            </a:lvl1pPr>
          </a:lstStyle>
          <a:p>
            <a:pPr>
              <a:defRPr/>
            </a:pPr>
            <a:fld id="{B8C050A5-DB5C-4C43-A7FA-9B149D5DC373}" type="slidenum">
              <a:rPr lang="en-GB"/>
              <a:pPr>
                <a:defRPr/>
              </a:pPr>
              <a:t>‹#›</a:t>
            </a:fld>
            <a:endParaRPr lang="en-GB"/>
          </a:p>
        </p:txBody>
      </p:sp>
    </p:spTree>
    <p:extLst>
      <p:ext uri="{BB962C8B-B14F-4D97-AF65-F5344CB8AC3E}">
        <p14:creationId xmlns:p14="http://schemas.microsoft.com/office/powerpoint/2010/main" val="89437068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9"/>
          <p:cNvSpPr>
            <a:spLocks noGrp="1" noChangeArrowheads="1"/>
          </p:cNvSpPr>
          <p:nvPr>
            <p:ph type="dt" sz="half" idx="10"/>
          </p:nvPr>
        </p:nvSpPr>
        <p:spPr>
          <a:ln/>
        </p:spPr>
        <p:txBody>
          <a:bodyPr/>
          <a:lstStyle>
            <a:lvl1pPr>
              <a:defRPr/>
            </a:lvl1pPr>
          </a:lstStyle>
          <a:p>
            <a:pPr>
              <a:defRPr/>
            </a:pPr>
            <a:endParaRPr lang="en-GB"/>
          </a:p>
        </p:txBody>
      </p:sp>
      <p:sp>
        <p:nvSpPr>
          <p:cNvPr id="6" name="Rectangle 70"/>
          <p:cNvSpPr>
            <a:spLocks noGrp="1" noChangeArrowheads="1"/>
          </p:cNvSpPr>
          <p:nvPr>
            <p:ph type="ftr" sz="quarter" idx="11"/>
          </p:nvPr>
        </p:nvSpPr>
        <p:spPr>
          <a:ln/>
        </p:spPr>
        <p:txBody>
          <a:bodyPr/>
          <a:lstStyle>
            <a:lvl1pPr>
              <a:defRPr/>
            </a:lvl1pPr>
          </a:lstStyle>
          <a:p>
            <a:pPr>
              <a:defRPr/>
            </a:pPr>
            <a:endParaRPr lang="en-GB"/>
          </a:p>
        </p:txBody>
      </p:sp>
      <p:sp>
        <p:nvSpPr>
          <p:cNvPr id="7" name="Rectangle 71"/>
          <p:cNvSpPr>
            <a:spLocks noGrp="1" noChangeArrowheads="1"/>
          </p:cNvSpPr>
          <p:nvPr>
            <p:ph type="sldNum" sz="quarter" idx="12"/>
          </p:nvPr>
        </p:nvSpPr>
        <p:spPr>
          <a:ln/>
        </p:spPr>
        <p:txBody>
          <a:bodyPr/>
          <a:lstStyle>
            <a:lvl1pPr>
              <a:defRPr/>
            </a:lvl1pPr>
          </a:lstStyle>
          <a:p>
            <a:pPr>
              <a:defRPr/>
            </a:pPr>
            <a:fld id="{7733C428-B760-490D-BCA5-2776E1246B17}" type="slidenum">
              <a:rPr lang="en-GB"/>
              <a:pPr>
                <a:defRPr/>
              </a:pPr>
              <a:t>‹#›</a:t>
            </a:fld>
            <a:endParaRPr lang="en-GB"/>
          </a:p>
        </p:txBody>
      </p:sp>
    </p:spTree>
    <p:extLst>
      <p:ext uri="{BB962C8B-B14F-4D97-AF65-F5344CB8AC3E}">
        <p14:creationId xmlns:p14="http://schemas.microsoft.com/office/powerpoint/2010/main" val="406095032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9"/>
          <p:cNvSpPr>
            <a:spLocks noGrp="1" noChangeArrowheads="1"/>
          </p:cNvSpPr>
          <p:nvPr>
            <p:ph type="dt" sz="half" idx="10"/>
          </p:nvPr>
        </p:nvSpPr>
        <p:spPr>
          <a:ln/>
        </p:spPr>
        <p:txBody>
          <a:bodyPr/>
          <a:lstStyle>
            <a:lvl1pPr>
              <a:defRPr/>
            </a:lvl1pPr>
          </a:lstStyle>
          <a:p>
            <a:pPr>
              <a:defRPr/>
            </a:pPr>
            <a:endParaRPr lang="en-GB"/>
          </a:p>
        </p:txBody>
      </p:sp>
      <p:sp>
        <p:nvSpPr>
          <p:cNvPr id="5" name="Rectangle 70"/>
          <p:cNvSpPr>
            <a:spLocks noGrp="1" noChangeArrowheads="1"/>
          </p:cNvSpPr>
          <p:nvPr>
            <p:ph type="ftr" sz="quarter" idx="11"/>
          </p:nvPr>
        </p:nvSpPr>
        <p:spPr>
          <a:ln/>
        </p:spPr>
        <p:txBody>
          <a:bodyPr/>
          <a:lstStyle>
            <a:lvl1pPr>
              <a:defRPr/>
            </a:lvl1pPr>
          </a:lstStyle>
          <a:p>
            <a:pPr>
              <a:defRPr/>
            </a:pPr>
            <a:endParaRPr lang="en-GB"/>
          </a:p>
        </p:txBody>
      </p:sp>
      <p:sp>
        <p:nvSpPr>
          <p:cNvPr id="6" name="Rectangle 71"/>
          <p:cNvSpPr>
            <a:spLocks noGrp="1" noChangeArrowheads="1"/>
          </p:cNvSpPr>
          <p:nvPr>
            <p:ph type="sldNum" sz="quarter" idx="12"/>
          </p:nvPr>
        </p:nvSpPr>
        <p:spPr>
          <a:ln/>
        </p:spPr>
        <p:txBody>
          <a:bodyPr/>
          <a:lstStyle>
            <a:lvl1pPr>
              <a:defRPr/>
            </a:lvl1pPr>
          </a:lstStyle>
          <a:p>
            <a:pPr>
              <a:defRPr/>
            </a:pPr>
            <a:fld id="{57609C38-5CA4-4402-BF1E-B597F00EAFDD}" type="slidenum">
              <a:rPr lang="en-GB"/>
              <a:pPr>
                <a:defRPr/>
              </a:pPr>
              <a:t>‹#›</a:t>
            </a:fld>
            <a:endParaRPr lang="en-GB"/>
          </a:p>
        </p:txBody>
      </p:sp>
    </p:spTree>
    <p:extLst>
      <p:ext uri="{BB962C8B-B14F-4D97-AF65-F5344CB8AC3E}">
        <p14:creationId xmlns:p14="http://schemas.microsoft.com/office/powerpoint/2010/main" val="145079058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4835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7813"/>
            <a:ext cx="6019800" cy="58483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9"/>
          <p:cNvSpPr>
            <a:spLocks noGrp="1" noChangeArrowheads="1"/>
          </p:cNvSpPr>
          <p:nvPr>
            <p:ph type="dt" sz="half" idx="10"/>
          </p:nvPr>
        </p:nvSpPr>
        <p:spPr>
          <a:ln/>
        </p:spPr>
        <p:txBody>
          <a:bodyPr/>
          <a:lstStyle>
            <a:lvl1pPr>
              <a:defRPr/>
            </a:lvl1pPr>
          </a:lstStyle>
          <a:p>
            <a:pPr>
              <a:defRPr/>
            </a:pPr>
            <a:endParaRPr lang="en-GB"/>
          </a:p>
        </p:txBody>
      </p:sp>
      <p:sp>
        <p:nvSpPr>
          <p:cNvPr id="5" name="Rectangle 70"/>
          <p:cNvSpPr>
            <a:spLocks noGrp="1" noChangeArrowheads="1"/>
          </p:cNvSpPr>
          <p:nvPr>
            <p:ph type="ftr" sz="quarter" idx="11"/>
          </p:nvPr>
        </p:nvSpPr>
        <p:spPr>
          <a:ln/>
        </p:spPr>
        <p:txBody>
          <a:bodyPr/>
          <a:lstStyle>
            <a:lvl1pPr>
              <a:defRPr/>
            </a:lvl1pPr>
          </a:lstStyle>
          <a:p>
            <a:pPr>
              <a:defRPr/>
            </a:pPr>
            <a:endParaRPr lang="en-GB"/>
          </a:p>
        </p:txBody>
      </p:sp>
      <p:sp>
        <p:nvSpPr>
          <p:cNvPr id="6" name="Rectangle 71"/>
          <p:cNvSpPr>
            <a:spLocks noGrp="1" noChangeArrowheads="1"/>
          </p:cNvSpPr>
          <p:nvPr>
            <p:ph type="sldNum" sz="quarter" idx="12"/>
          </p:nvPr>
        </p:nvSpPr>
        <p:spPr>
          <a:ln/>
        </p:spPr>
        <p:txBody>
          <a:bodyPr/>
          <a:lstStyle>
            <a:lvl1pPr>
              <a:defRPr/>
            </a:lvl1pPr>
          </a:lstStyle>
          <a:p>
            <a:pPr>
              <a:defRPr/>
            </a:pPr>
            <a:fld id="{B6EC6B8A-B4C8-42F2-9DE2-37A565E3222E}" type="slidenum">
              <a:rPr lang="en-GB"/>
              <a:pPr>
                <a:defRPr/>
              </a:pPr>
              <a:t>‹#›</a:t>
            </a:fld>
            <a:endParaRPr lang="en-GB"/>
          </a:p>
        </p:txBody>
      </p:sp>
    </p:spTree>
    <p:extLst>
      <p:ext uri="{BB962C8B-B14F-4D97-AF65-F5344CB8AC3E}">
        <p14:creationId xmlns:p14="http://schemas.microsoft.com/office/powerpoint/2010/main" val="405727246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483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69"/>
          <p:cNvSpPr>
            <a:spLocks noGrp="1" noChangeArrowheads="1"/>
          </p:cNvSpPr>
          <p:nvPr>
            <p:ph type="dt" sz="half" idx="10"/>
          </p:nvPr>
        </p:nvSpPr>
        <p:spPr>
          <a:ln/>
        </p:spPr>
        <p:txBody>
          <a:bodyPr/>
          <a:lstStyle>
            <a:lvl1pPr>
              <a:defRPr/>
            </a:lvl1pPr>
          </a:lstStyle>
          <a:p>
            <a:pPr>
              <a:defRPr/>
            </a:pPr>
            <a:endParaRPr lang="en-GB"/>
          </a:p>
        </p:txBody>
      </p:sp>
      <p:sp>
        <p:nvSpPr>
          <p:cNvPr id="4" name="Rectangle 70"/>
          <p:cNvSpPr>
            <a:spLocks noGrp="1" noChangeArrowheads="1"/>
          </p:cNvSpPr>
          <p:nvPr>
            <p:ph type="ftr" sz="quarter" idx="11"/>
          </p:nvPr>
        </p:nvSpPr>
        <p:spPr>
          <a:ln/>
        </p:spPr>
        <p:txBody>
          <a:bodyPr/>
          <a:lstStyle>
            <a:lvl1pPr>
              <a:defRPr/>
            </a:lvl1pPr>
          </a:lstStyle>
          <a:p>
            <a:pPr>
              <a:defRPr/>
            </a:pPr>
            <a:endParaRPr lang="en-GB"/>
          </a:p>
        </p:txBody>
      </p:sp>
      <p:sp>
        <p:nvSpPr>
          <p:cNvPr id="5" name="Rectangle 71"/>
          <p:cNvSpPr>
            <a:spLocks noGrp="1" noChangeArrowheads="1"/>
          </p:cNvSpPr>
          <p:nvPr>
            <p:ph type="sldNum" sz="quarter" idx="12"/>
          </p:nvPr>
        </p:nvSpPr>
        <p:spPr>
          <a:ln/>
        </p:spPr>
        <p:txBody>
          <a:bodyPr/>
          <a:lstStyle>
            <a:lvl1pPr>
              <a:defRPr/>
            </a:lvl1pPr>
          </a:lstStyle>
          <a:p>
            <a:pPr>
              <a:defRPr/>
            </a:pPr>
            <a:fld id="{01352DB9-CA8D-42E6-B93D-74880D682CAF}" type="slidenum">
              <a:rPr lang="en-GB"/>
              <a:pPr>
                <a:defRPr/>
              </a:pPr>
              <a:t>‹#›</a:t>
            </a:fld>
            <a:endParaRPr lang="en-GB"/>
          </a:p>
        </p:txBody>
      </p:sp>
    </p:spTree>
    <p:extLst>
      <p:ext uri="{BB962C8B-B14F-4D97-AF65-F5344CB8AC3E}">
        <p14:creationId xmlns:p14="http://schemas.microsoft.com/office/powerpoint/2010/main" val="131008118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Freeform 2"/>
          <p:cNvSpPr>
            <a:spLocks/>
          </p:cNvSpPr>
          <p:nvPr/>
        </p:nvSpPr>
        <p:spPr bwMode="hidden">
          <a:xfrm>
            <a:off x="6627813" y="6429375"/>
            <a:ext cx="285750" cy="209550"/>
          </a:xfrm>
          <a:custGeom>
            <a:avLst/>
            <a:gdLst>
              <a:gd name="T0" fmla="*/ 0 w 179"/>
              <a:gd name="T1" fmla="*/ 132 h 132"/>
              <a:gd name="T2" fmla="*/ 29 w 179"/>
              <a:gd name="T3" fmla="*/ 132 h 132"/>
              <a:gd name="T4" fmla="*/ 77 w 179"/>
              <a:gd name="T5" fmla="*/ 108 h 132"/>
              <a:gd name="T6" fmla="*/ 119 w 179"/>
              <a:gd name="T7" fmla="*/ 78 h 132"/>
              <a:gd name="T8" fmla="*/ 155 w 179"/>
              <a:gd name="T9" fmla="*/ 48 h 132"/>
              <a:gd name="T10" fmla="*/ 179 w 179"/>
              <a:gd name="T11" fmla="*/ 12 h 132"/>
              <a:gd name="T12" fmla="*/ 173 w 179"/>
              <a:gd name="T13" fmla="*/ 6 h 132"/>
              <a:gd name="T14" fmla="*/ 167 w 179"/>
              <a:gd name="T15" fmla="*/ 0 h 132"/>
              <a:gd name="T16" fmla="*/ 137 w 179"/>
              <a:gd name="T17" fmla="*/ 42 h 132"/>
              <a:gd name="T18" fmla="*/ 101 w 179"/>
              <a:gd name="T19" fmla="*/ 78 h 132"/>
              <a:gd name="T20" fmla="*/ 53 w 179"/>
              <a:gd name="T21" fmla="*/ 108 h 132"/>
              <a:gd name="T22" fmla="*/ 0 w 179"/>
              <a:gd name="T23" fmla="*/ 132 h 132"/>
              <a:gd name="T24" fmla="*/ 0 w 179"/>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grpSp>
        <p:nvGrpSpPr>
          <p:cNvPr id="1027" name="Group 3"/>
          <p:cNvGrpSpPr>
            <a:grpSpLocks/>
          </p:cNvGrpSpPr>
          <p:nvPr/>
        </p:nvGrpSpPr>
        <p:grpSpPr bwMode="auto">
          <a:xfrm>
            <a:off x="3175" y="4267200"/>
            <a:ext cx="9140825" cy="2590800"/>
            <a:chOff x="2" y="2688"/>
            <a:chExt cx="5758" cy="1632"/>
          </a:xfrm>
        </p:grpSpPr>
        <p:sp>
          <p:nvSpPr>
            <p:cNvPr id="1033" name="Freeform 4"/>
            <p:cNvSpPr>
              <a:spLocks/>
            </p:cNvSpPr>
            <p:nvPr/>
          </p:nvSpPr>
          <p:spPr bwMode="hidden">
            <a:xfrm>
              <a:off x="2" y="2688"/>
              <a:ext cx="5758" cy="1632"/>
            </a:xfrm>
            <a:custGeom>
              <a:avLst/>
              <a:gdLst>
                <a:gd name="T0" fmla="*/ 5830 w 5740"/>
                <a:gd name="T1" fmla="*/ 33 h 4316"/>
                <a:gd name="T2" fmla="*/ 0 w 5740"/>
                <a:gd name="T3" fmla="*/ 33 h 4316"/>
                <a:gd name="T4" fmla="*/ 0 w 5740"/>
                <a:gd name="T5" fmla="*/ 0 h 4316"/>
                <a:gd name="T6" fmla="*/ 5830 w 5740"/>
                <a:gd name="T7" fmla="*/ 0 h 4316"/>
                <a:gd name="T8" fmla="*/ 5830 w 5740"/>
                <a:gd name="T9" fmla="*/ 33 h 4316"/>
                <a:gd name="T10" fmla="*/ 5830 w 5740"/>
                <a:gd name="T11" fmla="*/ 33 h 43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4316">
                  <a:moveTo>
                    <a:pt x="5740" y="4316"/>
                  </a:moveTo>
                  <a:lnTo>
                    <a:pt x="0" y="4316"/>
                  </a:lnTo>
                  <a:lnTo>
                    <a:pt x="0" y="0"/>
                  </a:lnTo>
                  <a:lnTo>
                    <a:pt x="5740" y="0"/>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34" name="Group 5"/>
            <p:cNvGrpSpPr>
              <a:grpSpLocks/>
            </p:cNvGrpSpPr>
            <p:nvPr userDrawn="1"/>
          </p:nvGrpSpPr>
          <p:grpSpPr bwMode="auto">
            <a:xfrm>
              <a:off x="3528" y="3715"/>
              <a:ext cx="792" cy="521"/>
              <a:chOff x="3527" y="3715"/>
              <a:chExt cx="792" cy="521"/>
            </a:xfrm>
          </p:grpSpPr>
          <p:sp>
            <p:nvSpPr>
              <p:cNvPr id="11270"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271"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272"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273"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274"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275" name="Freeform 11"/>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276" name="Freeform 12"/>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277" name="Freeform 13"/>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278" name="Freeform 14"/>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279" name="Freeform 15"/>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280"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grpSp>
        <p:grpSp>
          <p:nvGrpSpPr>
            <p:cNvPr id="1035" name="Group 17"/>
            <p:cNvGrpSpPr>
              <a:grpSpLocks/>
            </p:cNvGrpSpPr>
            <p:nvPr userDrawn="1"/>
          </p:nvGrpSpPr>
          <p:grpSpPr bwMode="auto">
            <a:xfrm>
              <a:off x="1776" y="3631"/>
              <a:ext cx="1626" cy="683"/>
              <a:chOff x="1776" y="3631"/>
              <a:chExt cx="1626" cy="683"/>
            </a:xfrm>
          </p:grpSpPr>
          <p:sp>
            <p:nvSpPr>
              <p:cNvPr id="11282"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283"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284"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285"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286"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287"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288"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289"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290" name="Freeform 26"/>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291" name="Freeform 27"/>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292" name="Freeform 28"/>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293" name="Freeform 29"/>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079" name="Freeform 30"/>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80" name="Freeform 31"/>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1296" name="Freeform 32"/>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297" name="Freeform 33"/>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298" name="Freeform 34"/>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084" name="Freeform 35"/>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nvGrpSpPr>
            <p:cNvPr id="1036" name="Group 36"/>
            <p:cNvGrpSpPr>
              <a:grpSpLocks/>
            </p:cNvGrpSpPr>
            <p:nvPr userDrawn="1"/>
          </p:nvGrpSpPr>
          <p:grpSpPr bwMode="auto">
            <a:xfrm>
              <a:off x="4128" y="3360"/>
              <a:ext cx="1351" cy="821"/>
              <a:chOff x="4128" y="3360"/>
              <a:chExt cx="1351" cy="821"/>
            </a:xfrm>
          </p:grpSpPr>
          <p:sp>
            <p:nvSpPr>
              <p:cNvPr id="11301" name="Freeform 37"/>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302" name="Freeform 38"/>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303" name="Freeform 39"/>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304" name="Freeform 40"/>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305" name="Freeform 41"/>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306" name="Freeform 42"/>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307" name="Freeform 43"/>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057" name="Freeform 44"/>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1309" name="Freeform 45"/>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310" name="Freeform 46"/>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311" name="Freeform 47"/>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p>
            </p:txBody>
          </p:sp>
          <p:sp>
            <p:nvSpPr>
              <p:cNvPr id="11312"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313"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314"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315"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316"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sp>
            <p:nvSpPr>
              <p:cNvPr id="11317"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p>
            </p:txBody>
          </p:sp>
        </p:grpSp>
        <p:grpSp>
          <p:nvGrpSpPr>
            <p:cNvPr id="1037" name="Group 54"/>
            <p:cNvGrpSpPr>
              <a:grpSpLocks/>
            </p:cNvGrpSpPr>
            <p:nvPr userDrawn="1"/>
          </p:nvGrpSpPr>
          <p:grpSpPr bwMode="auto">
            <a:xfrm>
              <a:off x="5280" y="3024"/>
              <a:ext cx="425" cy="258"/>
              <a:chOff x="5280" y="3024"/>
              <a:chExt cx="425" cy="258"/>
            </a:xfrm>
          </p:grpSpPr>
          <p:sp>
            <p:nvSpPr>
              <p:cNvPr id="1038" name="Freeform 55"/>
              <p:cNvSpPr>
                <a:spLocks/>
              </p:cNvSpPr>
              <p:nvPr/>
            </p:nvSpPr>
            <p:spPr bwMode="hidden">
              <a:xfrm>
                <a:off x="5280" y="3186"/>
                <a:ext cx="383" cy="96"/>
              </a:xfrm>
              <a:custGeom>
                <a:avLst/>
                <a:gdLst>
                  <a:gd name="T0" fmla="*/ 214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14 w 382"/>
                  <a:gd name="T19" fmla="*/ 96 h 96"/>
                  <a:gd name="T20" fmla="*/ 268 w 382"/>
                  <a:gd name="T21" fmla="*/ 90 h 96"/>
                  <a:gd name="T22" fmla="*/ 316 w 382"/>
                  <a:gd name="T23" fmla="*/ 84 h 96"/>
                  <a:gd name="T24" fmla="*/ 357 w 382"/>
                  <a:gd name="T25" fmla="*/ 66 h 96"/>
                  <a:gd name="T26" fmla="*/ 387 w 382"/>
                  <a:gd name="T27" fmla="*/ 42 h 96"/>
                  <a:gd name="T28" fmla="*/ 381 w 382"/>
                  <a:gd name="T29" fmla="*/ 42 h 96"/>
                  <a:gd name="T30" fmla="*/ 351 w 382"/>
                  <a:gd name="T31" fmla="*/ 66 h 96"/>
                  <a:gd name="T32" fmla="*/ 310 w 382"/>
                  <a:gd name="T33" fmla="*/ 78 h 96"/>
                  <a:gd name="T34" fmla="*/ 268 w 382"/>
                  <a:gd name="T35" fmla="*/ 90 h 96"/>
                  <a:gd name="T36" fmla="*/ 214 w 382"/>
                  <a:gd name="T37" fmla="*/ 96 h 96"/>
                  <a:gd name="T38" fmla="*/ 214 w 382"/>
                  <a:gd name="T39" fmla="*/ 96 h 9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9" name="Freeform 56"/>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0" name="Freeform 57"/>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1" name="Freeform 58"/>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2" name="Freeform 59"/>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3" name="Freeform 60"/>
              <p:cNvSpPr>
                <a:spLocks/>
              </p:cNvSpPr>
              <p:nvPr/>
            </p:nvSpPr>
            <p:spPr bwMode="hidden">
              <a:xfrm>
                <a:off x="5489" y="3042"/>
                <a:ext cx="186" cy="210"/>
              </a:xfrm>
              <a:custGeom>
                <a:avLst/>
                <a:gdLst>
                  <a:gd name="T0" fmla="*/ 0 w 185"/>
                  <a:gd name="T1" fmla="*/ 6 h 210"/>
                  <a:gd name="T2" fmla="*/ 66 w 185"/>
                  <a:gd name="T3" fmla="*/ 12 h 210"/>
                  <a:gd name="T4" fmla="*/ 124 w 185"/>
                  <a:gd name="T5" fmla="*/ 36 h 210"/>
                  <a:gd name="T6" fmla="*/ 160 w 185"/>
                  <a:gd name="T7" fmla="*/ 72 h 210"/>
                  <a:gd name="T8" fmla="*/ 166 w 185"/>
                  <a:gd name="T9" fmla="*/ 90 h 210"/>
                  <a:gd name="T10" fmla="*/ 172 w 185"/>
                  <a:gd name="T11" fmla="*/ 114 h 210"/>
                  <a:gd name="T12" fmla="*/ 166 w 185"/>
                  <a:gd name="T13" fmla="*/ 138 h 210"/>
                  <a:gd name="T14" fmla="*/ 154 w 185"/>
                  <a:gd name="T15" fmla="*/ 162 h 210"/>
                  <a:gd name="T16" fmla="*/ 124 w 185"/>
                  <a:gd name="T17" fmla="*/ 180 h 210"/>
                  <a:gd name="T18" fmla="*/ 90 w 185"/>
                  <a:gd name="T19" fmla="*/ 198 h 210"/>
                  <a:gd name="T20" fmla="*/ 101 w 185"/>
                  <a:gd name="T21" fmla="*/ 210 h 210"/>
                  <a:gd name="T22" fmla="*/ 136 w 185"/>
                  <a:gd name="T23" fmla="*/ 192 h 210"/>
                  <a:gd name="T24" fmla="*/ 166 w 185"/>
                  <a:gd name="T25" fmla="*/ 168 h 210"/>
                  <a:gd name="T26" fmla="*/ 184 w 185"/>
                  <a:gd name="T27" fmla="*/ 144 h 210"/>
                  <a:gd name="T28" fmla="*/ 190 w 185"/>
                  <a:gd name="T29" fmla="*/ 114 h 210"/>
                  <a:gd name="T30" fmla="*/ 184 w 185"/>
                  <a:gd name="T31" fmla="*/ 90 h 210"/>
                  <a:gd name="T32" fmla="*/ 178 w 185"/>
                  <a:gd name="T33" fmla="*/ 66 h 210"/>
                  <a:gd name="T34" fmla="*/ 160 w 185"/>
                  <a:gd name="T35" fmla="*/ 48 h 210"/>
                  <a:gd name="T36" fmla="*/ 136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4" name="Freeform 61"/>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45" name="Group 62"/>
              <p:cNvGrpSpPr>
                <a:grpSpLocks/>
              </p:cNvGrpSpPr>
              <p:nvPr/>
            </p:nvGrpSpPr>
            <p:grpSpPr bwMode="auto">
              <a:xfrm>
                <a:off x="5381" y="3085"/>
                <a:ext cx="227" cy="132"/>
                <a:chOff x="5381" y="3085"/>
                <a:chExt cx="227" cy="132"/>
              </a:xfrm>
            </p:grpSpPr>
            <p:sp>
              <p:nvSpPr>
                <p:cNvPr id="1046"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047"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048"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049"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grpSp>
      <p:sp>
        <p:nvSpPr>
          <p:cNvPr id="11331" name="Rectangle 67"/>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en-GB"/>
              <a:t>Click to edit Master title style</a:t>
            </a:r>
          </a:p>
        </p:txBody>
      </p:sp>
      <p:sp>
        <p:nvSpPr>
          <p:cNvPr id="11332" name="Rectangle 68"/>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333" name="Rectangle 69"/>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defRPr>
            </a:lvl1pPr>
          </a:lstStyle>
          <a:p>
            <a:pPr>
              <a:defRPr/>
            </a:pPr>
            <a:endParaRPr lang="en-GB"/>
          </a:p>
        </p:txBody>
      </p:sp>
      <p:sp>
        <p:nvSpPr>
          <p:cNvPr id="11334" name="Rectangle 70"/>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defRPr>
            </a:lvl1pPr>
          </a:lstStyle>
          <a:p>
            <a:pPr>
              <a:defRPr/>
            </a:pPr>
            <a:endParaRPr lang="en-GB"/>
          </a:p>
        </p:txBody>
      </p:sp>
      <p:sp>
        <p:nvSpPr>
          <p:cNvPr id="11335" name="Rectangle 71"/>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defRPr>
            </a:lvl1pPr>
          </a:lstStyle>
          <a:p>
            <a:pPr>
              <a:defRPr/>
            </a:pPr>
            <a:fld id="{395EEA38-2C68-4EBC-B8E1-0524B84ED615}" type="slidenum">
              <a:rPr lang="en-GB"/>
              <a:pPr>
                <a:defRPr/>
              </a:pPr>
              <a:t>‹#›</a:t>
            </a:fld>
            <a:endParaRPr lang="en-GB"/>
          </a:p>
        </p:txBody>
      </p:sp>
    </p:spTree>
  </p:cSld>
  <p:clrMap bg1="dk2" tx1="lt1" bg2="dk1" tx2="lt2" accent1="accent1" accent2="accent2" accent3="accent3" accent4="accent4" accent5="accent5" accent6="accent6" hlink="hlink" folHlink="folHlink"/>
  <p:sldLayoutIdLst>
    <p:sldLayoutId id="2147483728"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 id="2147483727" r:id="rId12"/>
  </p:sldLayoutIdLst>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1331"/>
                                        </p:tgtEl>
                                        <p:attrNameLst>
                                          <p:attrName>style.visibility</p:attrName>
                                        </p:attrNameLst>
                                      </p:cBhvr>
                                      <p:to>
                                        <p:strVal val="visible"/>
                                      </p:to>
                                    </p:set>
                                    <p:anim calcmode="lin" valueType="num">
                                      <p:cBhvr>
                                        <p:cTn id="7" dur="1000" fill="hold"/>
                                        <p:tgtEl>
                                          <p:spTgt spid="11331"/>
                                        </p:tgtEl>
                                        <p:attrNameLst>
                                          <p:attrName>ppt_x</p:attrName>
                                        </p:attrNameLst>
                                      </p:cBhvr>
                                      <p:tavLst>
                                        <p:tav tm="0">
                                          <p:val>
                                            <p:strVal val="#ppt_x-.2"/>
                                          </p:val>
                                        </p:tav>
                                        <p:tav tm="100000">
                                          <p:val>
                                            <p:strVal val="#ppt_x"/>
                                          </p:val>
                                        </p:tav>
                                      </p:tavLst>
                                    </p:anim>
                                    <p:anim calcmode="lin" valueType="num">
                                      <p:cBhvr>
                                        <p:cTn id="8" dur="1000" fill="hold"/>
                                        <p:tgtEl>
                                          <p:spTgt spid="11331"/>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331"/>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1332">
                                            <p:txEl>
                                              <p:pRg st="0" end="0"/>
                                            </p:txEl>
                                          </p:spTgt>
                                        </p:tgtEl>
                                        <p:attrNameLst>
                                          <p:attrName>style.visibility</p:attrName>
                                        </p:attrNameLst>
                                      </p:cBhvr>
                                      <p:to>
                                        <p:strVal val="visible"/>
                                      </p:to>
                                    </p:set>
                                    <p:animEffect transition="in" filter="fade">
                                      <p:cBhvr>
                                        <p:cTn id="14" dur="500"/>
                                        <p:tgtEl>
                                          <p:spTgt spid="11332">
                                            <p:txEl>
                                              <p:pRg st="0" end="0"/>
                                            </p:txEl>
                                          </p:spTgt>
                                        </p:tgtEl>
                                      </p:cBhvr>
                                    </p:animEffect>
                                    <p:anim calcmode="lin" valueType="num">
                                      <p:cBhvr>
                                        <p:cTn id="15" dur="500" fill="hold"/>
                                        <p:tgtEl>
                                          <p:spTgt spid="11332">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1332">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11332">
                                            <p:txEl>
                                              <p:pRg st="1" end="1"/>
                                            </p:txEl>
                                          </p:spTgt>
                                        </p:tgtEl>
                                        <p:attrNameLst>
                                          <p:attrName>style.visibility</p:attrName>
                                        </p:attrNameLst>
                                      </p:cBhvr>
                                      <p:to>
                                        <p:strVal val="visible"/>
                                      </p:to>
                                    </p:set>
                                    <p:animEffect transition="in" filter="fade">
                                      <p:cBhvr>
                                        <p:cTn id="19" dur="500"/>
                                        <p:tgtEl>
                                          <p:spTgt spid="11332">
                                            <p:txEl>
                                              <p:pRg st="1" end="1"/>
                                            </p:txEl>
                                          </p:spTgt>
                                        </p:tgtEl>
                                      </p:cBhvr>
                                    </p:animEffect>
                                    <p:anim calcmode="lin" valueType="num">
                                      <p:cBhvr>
                                        <p:cTn id="20" dur="500" fill="hold"/>
                                        <p:tgtEl>
                                          <p:spTgt spid="11332">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11332">
                                            <p:txEl>
                                              <p:pRg st="1" end="1"/>
                                            </p:txEl>
                                          </p:spTgt>
                                        </p:tgtEl>
                                        <p:attrNameLst>
                                          <p:attrName>ppt_y</p:attrName>
                                        </p:attrNameLst>
                                      </p:cBhvr>
                                      <p:tavLst>
                                        <p:tav tm="0">
                                          <p:val>
                                            <p:strVal val="#ppt_y+.05"/>
                                          </p:val>
                                        </p:tav>
                                        <p:tav tm="100000">
                                          <p:val>
                                            <p:strVal val="#ppt_y"/>
                                          </p:val>
                                        </p:tav>
                                      </p:tavLst>
                                    </p:anim>
                                  </p:childTnLst>
                                </p:cTn>
                              </p:par>
                              <p:par>
                                <p:cTn id="22" presetID="44" presetClass="entr" presetSubtype="0" fill="hold" grpId="0" nodeType="withEffect">
                                  <p:stCondLst>
                                    <p:cond delay="0"/>
                                  </p:stCondLst>
                                  <p:childTnLst>
                                    <p:set>
                                      <p:cBhvr>
                                        <p:cTn id="23" dur="1" fill="hold">
                                          <p:stCondLst>
                                            <p:cond delay="0"/>
                                          </p:stCondLst>
                                        </p:cTn>
                                        <p:tgtEl>
                                          <p:spTgt spid="11332">
                                            <p:txEl>
                                              <p:pRg st="2" end="2"/>
                                            </p:txEl>
                                          </p:spTgt>
                                        </p:tgtEl>
                                        <p:attrNameLst>
                                          <p:attrName>style.visibility</p:attrName>
                                        </p:attrNameLst>
                                      </p:cBhvr>
                                      <p:to>
                                        <p:strVal val="visible"/>
                                      </p:to>
                                    </p:set>
                                    <p:animEffect transition="in" filter="fade">
                                      <p:cBhvr>
                                        <p:cTn id="24" dur="500"/>
                                        <p:tgtEl>
                                          <p:spTgt spid="11332">
                                            <p:txEl>
                                              <p:pRg st="2" end="2"/>
                                            </p:txEl>
                                          </p:spTgt>
                                        </p:tgtEl>
                                      </p:cBhvr>
                                    </p:animEffect>
                                    <p:anim calcmode="lin" valueType="num">
                                      <p:cBhvr>
                                        <p:cTn id="25" dur="500" fill="hold"/>
                                        <p:tgtEl>
                                          <p:spTgt spid="11332">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11332">
                                            <p:txEl>
                                              <p:pRg st="2" end="2"/>
                                            </p:txEl>
                                          </p:spTgt>
                                        </p:tgtEl>
                                        <p:attrNameLst>
                                          <p:attrName>ppt_y</p:attrName>
                                        </p:attrNameLst>
                                      </p:cBhvr>
                                      <p:tavLst>
                                        <p:tav tm="0">
                                          <p:val>
                                            <p:strVal val="#ppt_y+.05"/>
                                          </p:val>
                                        </p:tav>
                                        <p:tav tm="100000">
                                          <p:val>
                                            <p:strVal val="#ppt_y"/>
                                          </p:val>
                                        </p:tav>
                                      </p:tavLst>
                                    </p:anim>
                                  </p:childTnLst>
                                </p:cTn>
                              </p:par>
                              <p:par>
                                <p:cTn id="27" presetID="44" presetClass="entr" presetSubtype="0" fill="hold" grpId="0" nodeType="withEffect">
                                  <p:stCondLst>
                                    <p:cond delay="0"/>
                                  </p:stCondLst>
                                  <p:childTnLst>
                                    <p:set>
                                      <p:cBhvr>
                                        <p:cTn id="28" dur="1" fill="hold">
                                          <p:stCondLst>
                                            <p:cond delay="0"/>
                                          </p:stCondLst>
                                        </p:cTn>
                                        <p:tgtEl>
                                          <p:spTgt spid="11332">
                                            <p:txEl>
                                              <p:pRg st="3" end="3"/>
                                            </p:txEl>
                                          </p:spTgt>
                                        </p:tgtEl>
                                        <p:attrNameLst>
                                          <p:attrName>style.visibility</p:attrName>
                                        </p:attrNameLst>
                                      </p:cBhvr>
                                      <p:to>
                                        <p:strVal val="visible"/>
                                      </p:to>
                                    </p:set>
                                    <p:animEffect transition="in" filter="fade">
                                      <p:cBhvr>
                                        <p:cTn id="29" dur="500"/>
                                        <p:tgtEl>
                                          <p:spTgt spid="11332">
                                            <p:txEl>
                                              <p:pRg st="3" end="3"/>
                                            </p:txEl>
                                          </p:spTgt>
                                        </p:tgtEl>
                                      </p:cBhvr>
                                    </p:animEffect>
                                    <p:anim calcmode="lin" valueType="num">
                                      <p:cBhvr>
                                        <p:cTn id="30" dur="500" fill="hold"/>
                                        <p:tgtEl>
                                          <p:spTgt spid="11332">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11332">
                                            <p:txEl>
                                              <p:pRg st="3" end="3"/>
                                            </p:txEl>
                                          </p:spTgt>
                                        </p:tgtEl>
                                        <p:attrNameLst>
                                          <p:attrName>ppt_y</p:attrName>
                                        </p:attrNameLst>
                                      </p:cBhvr>
                                      <p:tavLst>
                                        <p:tav tm="0">
                                          <p:val>
                                            <p:strVal val="#ppt_y+.05"/>
                                          </p:val>
                                        </p:tav>
                                        <p:tav tm="100000">
                                          <p:val>
                                            <p:strVal val="#ppt_y"/>
                                          </p:val>
                                        </p:tav>
                                      </p:tavLst>
                                    </p:anim>
                                  </p:childTnLst>
                                </p:cTn>
                              </p:par>
                              <p:par>
                                <p:cTn id="32" presetID="44" presetClass="entr" presetSubtype="0" fill="hold" grpId="0" nodeType="withEffect">
                                  <p:stCondLst>
                                    <p:cond delay="0"/>
                                  </p:stCondLst>
                                  <p:childTnLst>
                                    <p:set>
                                      <p:cBhvr>
                                        <p:cTn id="33" dur="1" fill="hold">
                                          <p:stCondLst>
                                            <p:cond delay="0"/>
                                          </p:stCondLst>
                                        </p:cTn>
                                        <p:tgtEl>
                                          <p:spTgt spid="11332">
                                            <p:txEl>
                                              <p:pRg st="4" end="4"/>
                                            </p:txEl>
                                          </p:spTgt>
                                        </p:tgtEl>
                                        <p:attrNameLst>
                                          <p:attrName>style.visibility</p:attrName>
                                        </p:attrNameLst>
                                      </p:cBhvr>
                                      <p:to>
                                        <p:strVal val="visible"/>
                                      </p:to>
                                    </p:set>
                                    <p:animEffect transition="in" filter="fade">
                                      <p:cBhvr>
                                        <p:cTn id="34" dur="500"/>
                                        <p:tgtEl>
                                          <p:spTgt spid="11332">
                                            <p:txEl>
                                              <p:pRg st="4" end="4"/>
                                            </p:txEl>
                                          </p:spTgt>
                                        </p:tgtEl>
                                      </p:cBhvr>
                                    </p:animEffect>
                                    <p:anim calcmode="lin" valueType="num">
                                      <p:cBhvr>
                                        <p:cTn id="35" dur="500" fill="hold"/>
                                        <p:tgtEl>
                                          <p:spTgt spid="11332">
                                            <p:txEl>
                                              <p:pRg st="4" end="4"/>
                                            </p:txEl>
                                          </p:spTgt>
                                        </p:tgtEl>
                                        <p:attrNameLst>
                                          <p:attrName>ppt_x</p:attrName>
                                        </p:attrNameLst>
                                      </p:cBhvr>
                                      <p:tavLst>
                                        <p:tav tm="0">
                                          <p:val>
                                            <p:strVal val="#ppt_x"/>
                                          </p:val>
                                        </p:tav>
                                        <p:tav tm="100000">
                                          <p:val>
                                            <p:strVal val="#ppt_x"/>
                                          </p:val>
                                        </p:tav>
                                      </p:tavLst>
                                    </p:anim>
                                    <p:anim calcmode="lin" valueType="num">
                                      <p:cBhvr>
                                        <p:cTn id="36" dur="500" fill="hold"/>
                                        <p:tgtEl>
                                          <p:spTgt spid="11332">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31" grpId="0"/>
      <p:bldP spid="11332" grpId="0" build="p">
        <p:tmplLst>
          <p:tmpl lvl="1">
            <p:tnLst>
              <p:par>
                <p:cTn presetID="44" presetClass="entr" presetSubtype="0" fill="hold" nodeType="clickEffect">
                  <p:stCondLst>
                    <p:cond delay="0"/>
                  </p:stCondLst>
                  <p:childTnLst>
                    <p:set>
                      <p:cBhvr>
                        <p:cTn dur="1" fill="hold">
                          <p:stCondLst>
                            <p:cond delay="0"/>
                          </p:stCondLst>
                        </p:cTn>
                        <p:tgtEl>
                          <p:spTgt spid="11332"/>
                        </p:tgtEl>
                        <p:attrNameLst>
                          <p:attrName>style.visibility</p:attrName>
                        </p:attrNameLst>
                      </p:cBhvr>
                      <p:to>
                        <p:strVal val="visible"/>
                      </p:to>
                    </p:set>
                    <p:animEffect transition="in" filter="fade">
                      <p:cBhvr>
                        <p:cTn dur="500"/>
                        <p:tgtEl>
                          <p:spTgt spid="11332"/>
                        </p:tgtEl>
                      </p:cBhvr>
                    </p:animEffect>
                    <p:anim calcmode="lin" valueType="num">
                      <p:cBhvr>
                        <p:cTn dur="500" fill="hold"/>
                        <p:tgtEl>
                          <p:spTgt spid="11332"/>
                        </p:tgtEl>
                        <p:attrNameLst>
                          <p:attrName>ppt_x</p:attrName>
                        </p:attrNameLst>
                      </p:cBhvr>
                      <p:tavLst>
                        <p:tav tm="0">
                          <p:val>
                            <p:strVal val="#ppt_x"/>
                          </p:val>
                        </p:tav>
                        <p:tav tm="100000">
                          <p:val>
                            <p:strVal val="#ppt_x"/>
                          </p:val>
                        </p:tav>
                      </p:tavLst>
                    </p:anim>
                    <p:anim calcmode="lin" valueType="num">
                      <p:cBhvr>
                        <p:cTn dur="500" fill="hold"/>
                        <p:tgtEl>
                          <p:spTgt spid="11332"/>
                        </p:tgtEl>
                        <p:attrNameLst>
                          <p:attrName>ppt_y</p:attrName>
                        </p:attrNameLst>
                      </p:cBhvr>
                      <p:tavLst>
                        <p:tav tm="0">
                          <p:val>
                            <p:strVal val="#ppt_y+.05"/>
                          </p:val>
                        </p:tav>
                        <p:tav tm="100000">
                          <p:val>
                            <p:strVal val="#ppt_y"/>
                          </p:val>
                        </p:tav>
                      </p:tavLst>
                    </p:anim>
                  </p:childTnLst>
                </p:cTn>
              </p:par>
            </p:tnLst>
          </p:tmpl>
          <p:tmpl lvl="2">
            <p:tnLst>
              <p:par>
                <p:cTn presetID="44" presetClass="entr" presetSubtype="0" fill="hold" nodeType="withEffect">
                  <p:stCondLst>
                    <p:cond delay="0"/>
                  </p:stCondLst>
                  <p:childTnLst>
                    <p:set>
                      <p:cBhvr>
                        <p:cTn dur="1" fill="hold">
                          <p:stCondLst>
                            <p:cond delay="0"/>
                          </p:stCondLst>
                        </p:cTn>
                        <p:tgtEl>
                          <p:spTgt spid="11332"/>
                        </p:tgtEl>
                        <p:attrNameLst>
                          <p:attrName>style.visibility</p:attrName>
                        </p:attrNameLst>
                      </p:cBhvr>
                      <p:to>
                        <p:strVal val="visible"/>
                      </p:to>
                    </p:set>
                    <p:animEffect transition="in" filter="fade">
                      <p:cBhvr>
                        <p:cTn dur="500"/>
                        <p:tgtEl>
                          <p:spTgt spid="11332"/>
                        </p:tgtEl>
                      </p:cBhvr>
                    </p:animEffect>
                    <p:anim calcmode="lin" valueType="num">
                      <p:cBhvr>
                        <p:cTn dur="500" fill="hold"/>
                        <p:tgtEl>
                          <p:spTgt spid="11332"/>
                        </p:tgtEl>
                        <p:attrNameLst>
                          <p:attrName>ppt_x</p:attrName>
                        </p:attrNameLst>
                      </p:cBhvr>
                      <p:tavLst>
                        <p:tav tm="0">
                          <p:val>
                            <p:strVal val="#ppt_x"/>
                          </p:val>
                        </p:tav>
                        <p:tav tm="100000">
                          <p:val>
                            <p:strVal val="#ppt_x"/>
                          </p:val>
                        </p:tav>
                      </p:tavLst>
                    </p:anim>
                    <p:anim calcmode="lin" valueType="num">
                      <p:cBhvr>
                        <p:cTn dur="500" fill="hold"/>
                        <p:tgtEl>
                          <p:spTgt spid="11332"/>
                        </p:tgtEl>
                        <p:attrNameLst>
                          <p:attrName>ppt_y</p:attrName>
                        </p:attrNameLst>
                      </p:cBhvr>
                      <p:tavLst>
                        <p:tav tm="0">
                          <p:val>
                            <p:strVal val="#ppt_y+.05"/>
                          </p:val>
                        </p:tav>
                        <p:tav tm="100000">
                          <p:val>
                            <p:strVal val="#ppt_y"/>
                          </p:val>
                        </p:tav>
                      </p:tavLst>
                    </p:anim>
                  </p:childTnLst>
                </p:cTn>
              </p:par>
            </p:tnLst>
          </p:tmpl>
          <p:tmpl lvl="3">
            <p:tnLst>
              <p:par>
                <p:cTn presetID="44" presetClass="entr" presetSubtype="0" fill="hold" nodeType="withEffect">
                  <p:stCondLst>
                    <p:cond delay="0"/>
                  </p:stCondLst>
                  <p:childTnLst>
                    <p:set>
                      <p:cBhvr>
                        <p:cTn dur="1" fill="hold">
                          <p:stCondLst>
                            <p:cond delay="0"/>
                          </p:stCondLst>
                        </p:cTn>
                        <p:tgtEl>
                          <p:spTgt spid="11332"/>
                        </p:tgtEl>
                        <p:attrNameLst>
                          <p:attrName>style.visibility</p:attrName>
                        </p:attrNameLst>
                      </p:cBhvr>
                      <p:to>
                        <p:strVal val="visible"/>
                      </p:to>
                    </p:set>
                    <p:animEffect transition="in" filter="fade">
                      <p:cBhvr>
                        <p:cTn dur="500"/>
                        <p:tgtEl>
                          <p:spTgt spid="11332"/>
                        </p:tgtEl>
                      </p:cBhvr>
                    </p:animEffect>
                    <p:anim calcmode="lin" valueType="num">
                      <p:cBhvr>
                        <p:cTn dur="500" fill="hold"/>
                        <p:tgtEl>
                          <p:spTgt spid="11332"/>
                        </p:tgtEl>
                        <p:attrNameLst>
                          <p:attrName>ppt_x</p:attrName>
                        </p:attrNameLst>
                      </p:cBhvr>
                      <p:tavLst>
                        <p:tav tm="0">
                          <p:val>
                            <p:strVal val="#ppt_x"/>
                          </p:val>
                        </p:tav>
                        <p:tav tm="100000">
                          <p:val>
                            <p:strVal val="#ppt_x"/>
                          </p:val>
                        </p:tav>
                      </p:tavLst>
                    </p:anim>
                    <p:anim calcmode="lin" valueType="num">
                      <p:cBhvr>
                        <p:cTn dur="500" fill="hold"/>
                        <p:tgtEl>
                          <p:spTgt spid="11332"/>
                        </p:tgtEl>
                        <p:attrNameLst>
                          <p:attrName>ppt_y</p:attrName>
                        </p:attrNameLst>
                      </p:cBhvr>
                      <p:tavLst>
                        <p:tav tm="0">
                          <p:val>
                            <p:strVal val="#ppt_y+.05"/>
                          </p:val>
                        </p:tav>
                        <p:tav tm="100000">
                          <p:val>
                            <p:strVal val="#ppt_y"/>
                          </p:val>
                        </p:tav>
                      </p:tavLst>
                    </p:anim>
                  </p:childTnLst>
                </p:cTn>
              </p:par>
            </p:tnLst>
          </p:tmpl>
          <p:tmpl lvl="4">
            <p:tnLst>
              <p:par>
                <p:cTn presetID="44" presetClass="entr" presetSubtype="0" fill="hold" nodeType="withEffect">
                  <p:stCondLst>
                    <p:cond delay="0"/>
                  </p:stCondLst>
                  <p:childTnLst>
                    <p:set>
                      <p:cBhvr>
                        <p:cTn dur="1" fill="hold">
                          <p:stCondLst>
                            <p:cond delay="0"/>
                          </p:stCondLst>
                        </p:cTn>
                        <p:tgtEl>
                          <p:spTgt spid="11332"/>
                        </p:tgtEl>
                        <p:attrNameLst>
                          <p:attrName>style.visibility</p:attrName>
                        </p:attrNameLst>
                      </p:cBhvr>
                      <p:to>
                        <p:strVal val="visible"/>
                      </p:to>
                    </p:set>
                    <p:animEffect transition="in" filter="fade">
                      <p:cBhvr>
                        <p:cTn dur="500"/>
                        <p:tgtEl>
                          <p:spTgt spid="11332"/>
                        </p:tgtEl>
                      </p:cBhvr>
                    </p:animEffect>
                    <p:anim calcmode="lin" valueType="num">
                      <p:cBhvr>
                        <p:cTn dur="500" fill="hold"/>
                        <p:tgtEl>
                          <p:spTgt spid="11332"/>
                        </p:tgtEl>
                        <p:attrNameLst>
                          <p:attrName>ppt_x</p:attrName>
                        </p:attrNameLst>
                      </p:cBhvr>
                      <p:tavLst>
                        <p:tav tm="0">
                          <p:val>
                            <p:strVal val="#ppt_x"/>
                          </p:val>
                        </p:tav>
                        <p:tav tm="100000">
                          <p:val>
                            <p:strVal val="#ppt_x"/>
                          </p:val>
                        </p:tav>
                      </p:tavLst>
                    </p:anim>
                    <p:anim calcmode="lin" valueType="num">
                      <p:cBhvr>
                        <p:cTn dur="500" fill="hold"/>
                        <p:tgtEl>
                          <p:spTgt spid="11332"/>
                        </p:tgtEl>
                        <p:attrNameLst>
                          <p:attrName>ppt_y</p:attrName>
                        </p:attrNameLst>
                      </p:cBhvr>
                      <p:tavLst>
                        <p:tav tm="0">
                          <p:val>
                            <p:strVal val="#ppt_y+.05"/>
                          </p:val>
                        </p:tav>
                        <p:tav tm="100000">
                          <p:val>
                            <p:strVal val="#ppt_y"/>
                          </p:val>
                        </p:tav>
                      </p:tavLst>
                    </p:anim>
                  </p:childTnLst>
                </p:cTn>
              </p:par>
            </p:tnLst>
          </p:tmpl>
          <p:tmpl lvl="5">
            <p:tnLst>
              <p:par>
                <p:cTn presetID="44" presetClass="entr" presetSubtype="0" fill="hold" nodeType="withEffect">
                  <p:stCondLst>
                    <p:cond delay="0"/>
                  </p:stCondLst>
                  <p:childTnLst>
                    <p:set>
                      <p:cBhvr>
                        <p:cTn dur="1" fill="hold">
                          <p:stCondLst>
                            <p:cond delay="0"/>
                          </p:stCondLst>
                        </p:cTn>
                        <p:tgtEl>
                          <p:spTgt spid="11332"/>
                        </p:tgtEl>
                        <p:attrNameLst>
                          <p:attrName>style.visibility</p:attrName>
                        </p:attrNameLst>
                      </p:cBhvr>
                      <p:to>
                        <p:strVal val="visible"/>
                      </p:to>
                    </p:set>
                    <p:animEffect transition="in" filter="fade">
                      <p:cBhvr>
                        <p:cTn dur="500"/>
                        <p:tgtEl>
                          <p:spTgt spid="11332"/>
                        </p:tgtEl>
                      </p:cBhvr>
                    </p:animEffect>
                    <p:anim calcmode="lin" valueType="num">
                      <p:cBhvr>
                        <p:cTn dur="500" fill="hold"/>
                        <p:tgtEl>
                          <p:spTgt spid="11332"/>
                        </p:tgtEl>
                        <p:attrNameLst>
                          <p:attrName>ppt_x</p:attrName>
                        </p:attrNameLst>
                      </p:cBhvr>
                      <p:tavLst>
                        <p:tav tm="0">
                          <p:val>
                            <p:strVal val="#ppt_x"/>
                          </p:val>
                        </p:tav>
                        <p:tav tm="100000">
                          <p:val>
                            <p:strVal val="#ppt_x"/>
                          </p:val>
                        </p:tav>
                      </p:tavLst>
                    </p:anim>
                    <p:anim calcmode="lin" valueType="num">
                      <p:cBhvr>
                        <p:cTn dur="500" fill="hold"/>
                        <p:tgtEl>
                          <p:spTgt spid="11332"/>
                        </p:tgtEl>
                        <p:attrNameLst>
                          <p:attrName>ppt_y</p:attrName>
                        </p:attrNameLst>
                      </p:cBhvr>
                      <p:tavLst>
                        <p:tav tm="0">
                          <p:val>
                            <p:strVal val="#ppt_y+.05"/>
                          </p:val>
                        </p:tav>
                        <p:tav tm="100000">
                          <p:val>
                            <p:strVal val="#ppt_y"/>
                          </p:val>
                        </p:tav>
                      </p:tavLst>
                    </p:anim>
                  </p:childTnLst>
                </p:cTn>
              </p:par>
            </p:tnLst>
          </p:tmpl>
        </p:tmplLst>
      </p:bldP>
    </p:bld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468313" y="4652963"/>
            <a:ext cx="8207375" cy="1296987"/>
          </a:xfrm>
        </p:spPr>
        <p:txBody>
          <a:bodyPr/>
          <a:lstStyle/>
          <a:p>
            <a:pPr marL="457200" lvl="1" indent="0" algn="ctr" eaLnBrk="1" hangingPunct="1">
              <a:buFontTx/>
              <a:buNone/>
              <a:defRPr/>
            </a:pPr>
            <a:r>
              <a:rPr lang="en-GB" sz="3200" b="1" dirty="0"/>
              <a:t>Year 2 Curriculum Meeting</a:t>
            </a:r>
          </a:p>
          <a:p>
            <a:pPr marL="457200" lvl="1" indent="0" algn="ctr" eaLnBrk="1" hangingPunct="1">
              <a:buFontTx/>
              <a:buNone/>
              <a:defRPr/>
            </a:pPr>
            <a:r>
              <a:rPr lang="en-GB" sz="3200" b="1" dirty="0"/>
              <a:t>Wednesday 25</a:t>
            </a:r>
            <a:r>
              <a:rPr lang="en-GB" sz="3200" b="1" baseline="30000" dirty="0"/>
              <a:t>th</a:t>
            </a:r>
            <a:r>
              <a:rPr lang="en-GB" sz="3200" b="1" dirty="0"/>
              <a:t> June 2025</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4568" y="764704"/>
            <a:ext cx="3354863" cy="331236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Meet the staff</a:t>
            </a:r>
          </a:p>
        </p:txBody>
      </p:sp>
      <p:sp>
        <p:nvSpPr>
          <p:cNvPr id="3" name="Content Placeholder 2"/>
          <p:cNvSpPr>
            <a:spLocks noGrp="1"/>
          </p:cNvSpPr>
          <p:nvPr>
            <p:ph idx="1"/>
          </p:nvPr>
        </p:nvSpPr>
        <p:spPr>
          <a:xfrm>
            <a:off x="457200" y="1628800"/>
            <a:ext cx="8229600" cy="4497363"/>
          </a:xfrm>
        </p:spPr>
        <p:txBody>
          <a:bodyPr/>
          <a:lstStyle/>
          <a:p>
            <a:pPr marL="0" indent="0">
              <a:buNone/>
            </a:pPr>
            <a:endParaRPr lang="en-GB" dirty="0"/>
          </a:p>
          <a:p>
            <a:r>
              <a:rPr lang="en-GB" dirty="0"/>
              <a:t>Year 3 / 4 team</a:t>
            </a:r>
          </a:p>
          <a:p>
            <a:r>
              <a:rPr lang="en-GB" dirty="0"/>
              <a:t>Droxford Base:  Miss Barker</a:t>
            </a:r>
          </a:p>
          <a:p>
            <a:r>
              <a:rPr lang="en-GB" dirty="0" err="1"/>
              <a:t>Hambledon</a:t>
            </a:r>
            <a:r>
              <a:rPr lang="en-GB" dirty="0"/>
              <a:t> Base:  Mrs Willcocks/Miss Barnett</a:t>
            </a:r>
          </a:p>
          <a:p>
            <a:r>
              <a:rPr lang="en-GB" dirty="0" err="1"/>
              <a:t>Meonstoke</a:t>
            </a:r>
            <a:r>
              <a:rPr lang="en-GB" dirty="0"/>
              <a:t> Base:  Miss Bond</a:t>
            </a:r>
          </a:p>
          <a:p>
            <a:endParaRPr lang="en-GB" dirty="0"/>
          </a:p>
          <a:p>
            <a:r>
              <a:rPr lang="en-GB" dirty="0"/>
              <a:t>SENCo – Mrs Burrell</a:t>
            </a:r>
          </a:p>
          <a:p>
            <a:endParaRPr lang="en-GB" dirty="0"/>
          </a:p>
        </p:txBody>
      </p:sp>
    </p:spTree>
    <p:extLst>
      <p:ext uri="{BB962C8B-B14F-4D97-AF65-F5344CB8AC3E}">
        <p14:creationId xmlns:p14="http://schemas.microsoft.com/office/powerpoint/2010/main" val="1772134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EB89F2-7EDD-4DD4-83A4-232F06FA5026}"/>
              </a:ext>
            </a:extLst>
          </p:cNvPr>
          <p:cNvSpPr>
            <a:spLocks noGrp="1"/>
          </p:cNvSpPr>
          <p:nvPr>
            <p:ph type="title"/>
          </p:nvPr>
        </p:nvSpPr>
        <p:spPr/>
        <p:txBody>
          <a:bodyPr/>
          <a:lstStyle/>
          <a:p>
            <a:r>
              <a:rPr lang="en-GB" dirty="0"/>
              <a:t>Our Aims</a:t>
            </a:r>
          </a:p>
        </p:txBody>
      </p:sp>
      <p:pic>
        <p:nvPicPr>
          <p:cNvPr id="8" name="Content Placeholder 7">
            <a:extLst>
              <a:ext uri="{FF2B5EF4-FFF2-40B4-BE49-F238E27FC236}">
                <a16:creationId xmlns:a16="http://schemas.microsoft.com/office/drawing/2014/main" id="{2EFB992C-B0C4-46FD-B34B-95A169A8CCCB}"/>
              </a:ext>
            </a:extLst>
          </p:cNvPr>
          <p:cNvPicPr>
            <a:picLocks noGrp="1" noChangeAspect="1"/>
          </p:cNvPicPr>
          <p:nvPr>
            <p:ph idx="1"/>
          </p:nvPr>
        </p:nvPicPr>
        <p:blipFill>
          <a:blip r:embed="rId2"/>
          <a:stretch>
            <a:fillRect/>
          </a:stretch>
        </p:blipFill>
        <p:spPr>
          <a:xfrm>
            <a:off x="2227224" y="1628800"/>
            <a:ext cx="4689552" cy="4525963"/>
          </a:xfrm>
          <a:prstGeom prst="rect">
            <a:avLst/>
          </a:prstGeom>
          <a:solidFill>
            <a:schemeClr val="tx1"/>
          </a:solidFill>
        </p:spPr>
      </p:pic>
    </p:spTree>
    <p:extLst>
      <p:ext uri="{BB962C8B-B14F-4D97-AF65-F5344CB8AC3E}">
        <p14:creationId xmlns:p14="http://schemas.microsoft.com/office/powerpoint/2010/main" val="60708204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EB89F2-7EDD-4DD4-83A4-232F06FA5026}"/>
              </a:ext>
            </a:extLst>
          </p:cNvPr>
          <p:cNvSpPr>
            <a:spLocks noGrp="1"/>
          </p:cNvSpPr>
          <p:nvPr>
            <p:ph type="title"/>
          </p:nvPr>
        </p:nvSpPr>
        <p:spPr/>
        <p:txBody>
          <a:bodyPr/>
          <a:lstStyle/>
          <a:p>
            <a:endParaRPr lang="en-GB" dirty="0"/>
          </a:p>
        </p:txBody>
      </p:sp>
      <p:sp>
        <p:nvSpPr>
          <p:cNvPr id="2" name="Content Placeholder 1">
            <a:extLst>
              <a:ext uri="{FF2B5EF4-FFF2-40B4-BE49-F238E27FC236}">
                <a16:creationId xmlns:a16="http://schemas.microsoft.com/office/drawing/2014/main" id="{CD6E3B80-394F-41C5-BC97-14EA79B36614}"/>
              </a:ext>
            </a:extLst>
          </p:cNvPr>
          <p:cNvSpPr>
            <a:spLocks noGrp="1"/>
          </p:cNvSpPr>
          <p:nvPr>
            <p:ph idx="1"/>
          </p:nvPr>
        </p:nvSpPr>
        <p:spPr/>
        <p:txBody>
          <a:bodyPr/>
          <a:lstStyle/>
          <a:p>
            <a:endParaRPr lang="en-GB"/>
          </a:p>
        </p:txBody>
      </p:sp>
      <p:pic>
        <p:nvPicPr>
          <p:cNvPr id="6" name="Picture 1">
            <a:extLst>
              <a:ext uri="{FF2B5EF4-FFF2-40B4-BE49-F238E27FC236}">
                <a16:creationId xmlns:a16="http://schemas.microsoft.com/office/drawing/2014/main" id="{BC5CA628-71B9-4F2B-A8A4-D45204F882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1815" t="31908" r="22411" b="24915"/>
          <a:stretch>
            <a:fillRect/>
          </a:stretch>
        </p:blipFill>
        <p:spPr bwMode="auto">
          <a:xfrm>
            <a:off x="323528" y="1268760"/>
            <a:ext cx="8661081" cy="3778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057826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EB89F2-7EDD-4DD4-83A4-232F06FA5026}"/>
              </a:ext>
            </a:extLst>
          </p:cNvPr>
          <p:cNvSpPr>
            <a:spLocks noGrp="1"/>
          </p:cNvSpPr>
          <p:nvPr>
            <p:ph type="title"/>
          </p:nvPr>
        </p:nvSpPr>
        <p:spPr/>
        <p:txBody>
          <a:bodyPr/>
          <a:lstStyle/>
          <a:p>
            <a:endParaRPr lang="en-GB" dirty="0"/>
          </a:p>
        </p:txBody>
      </p:sp>
      <p:pic>
        <p:nvPicPr>
          <p:cNvPr id="7" name="Picture 6">
            <a:extLst>
              <a:ext uri="{FF2B5EF4-FFF2-40B4-BE49-F238E27FC236}">
                <a16:creationId xmlns:a16="http://schemas.microsoft.com/office/drawing/2014/main" id="{31FEF7C6-5E01-4FFA-9986-9952E5041175}"/>
              </a:ext>
            </a:extLst>
          </p:cNvPr>
          <p:cNvPicPr>
            <a:picLocks noChangeAspect="1"/>
          </p:cNvPicPr>
          <p:nvPr/>
        </p:nvPicPr>
        <p:blipFill>
          <a:blip r:embed="rId3"/>
          <a:stretch>
            <a:fillRect/>
          </a:stretch>
        </p:blipFill>
        <p:spPr>
          <a:xfrm>
            <a:off x="611560" y="404664"/>
            <a:ext cx="1452807" cy="1461915"/>
          </a:xfrm>
          <a:prstGeom prst="rect">
            <a:avLst/>
          </a:prstGeom>
        </p:spPr>
      </p:pic>
      <p:sp>
        <p:nvSpPr>
          <p:cNvPr id="3" name="Content Placeholder 2">
            <a:extLst>
              <a:ext uri="{FF2B5EF4-FFF2-40B4-BE49-F238E27FC236}">
                <a16:creationId xmlns:a16="http://schemas.microsoft.com/office/drawing/2014/main" id="{B5FE972F-EE38-471F-B110-0B9D3F938DB0}"/>
              </a:ext>
            </a:extLst>
          </p:cNvPr>
          <p:cNvSpPr>
            <a:spLocks noGrp="1"/>
          </p:cNvSpPr>
          <p:nvPr>
            <p:ph idx="1"/>
          </p:nvPr>
        </p:nvSpPr>
        <p:spPr/>
        <p:txBody>
          <a:bodyPr/>
          <a:lstStyle/>
          <a:p>
            <a:pPr marL="0" indent="0">
              <a:buNone/>
            </a:pPr>
            <a:endParaRPr lang="en-GB" dirty="0"/>
          </a:p>
        </p:txBody>
      </p:sp>
      <p:sp>
        <p:nvSpPr>
          <p:cNvPr id="9" name="TextBox 8">
            <a:extLst>
              <a:ext uri="{FF2B5EF4-FFF2-40B4-BE49-F238E27FC236}">
                <a16:creationId xmlns:a16="http://schemas.microsoft.com/office/drawing/2014/main" id="{4EC3DBF5-335D-4A14-A0B4-E6B2DD98B21F}"/>
              </a:ext>
            </a:extLst>
          </p:cNvPr>
          <p:cNvSpPr txBox="1"/>
          <p:nvPr/>
        </p:nvSpPr>
        <p:spPr>
          <a:xfrm>
            <a:off x="486131" y="2415210"/>
            <a:ext cx="4303643" cy="2431435"/>
          </a:xfrm>
          <a:prstGeom prst="rect">
            <a:avLst/>
          </a:prstGeom>
          <a:noFill/>
        </p:spPr>
        <p:txBody>
          <a:bodyPr wrap="square" rtlCol="0">
            <a:spAutoFit/>
          </a:bodyPr>
          <a:lstStyle/>
          <a:p>
            <a:pPr algn="ctr"/>
            <a:r>
              <a:rPr lang="en-GB" sz="2800" u="sng" dirty="0">
                <a:latin typeface="Arial" panose="020B0604020202020204" pitchFamily="34" charset="0"/>
                <a:cs typeface="Arial" panose="020B0604020202020204" pitchFamily="34" charset="0"/>
              </a:rPr>
              <a:t>School Vision</a:t>
            </a:r>
          </a:p>
          <a:p>
            <a:endParaRPr lang="en-GB" sz="1200" dirty="0">
              <a:latin typeface="Arial" panose="020B0604020202020204" pitchFamily="34" charset="0"/>
              <a:cs typeface="Arial" panose="020B0604020202020204" pitchFamily="34" charset="0"/>
            </a:endParaRPr>
          </a:p>
          <a:p>
            <a:pPr algn="ctr"/>
            <a:r>
              <a:rPr lang="en-GB" sz="2800" dirty="0">
                <a:latin typeface="Arial" panose="020B0604020202020204" pitchFamily="34" charset="0"/>
                <a:cs typeface="Arial" panose="020B0604020202020204" pitchFamily="34" charset="0"/>
              </a:rPr>
              <a:t>Equipping our children with the knowledge and skills to navigate life successfully.</a:t>
            </a:r>
          </a:p>
        </p:txBody>
      </p:sp>
      <p:pic>
        <p:nvPicPr>
          <p:cNvPr id="10" name="Picture 9">
            <a:extLst>
              <a:ext uri="{FF2B5EF4-FFF2-40B4-BE49-F238E27FC236}">
                <a16:creationId xmlns:a16="http://schemas.microsoft.com/office/drawing/2014/main" id="{6F350A3F-C37B-44DD-B11C-B424F731BED9}"/>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1691680" y="5244970"/>
            <a:ext cx="1224136" cy="803463"/>
          </a:xfrm>
          <a:prstGeom prst="rect">
            <a:avLst/>
          </a:prstGeom>
        </p:spPr>
      </p:pic>
      <p:pic>
        <p:nvPicPr>
          <p:cNvPr id="11" name="Content Placeholder 3">
            <a:extLst>
              <a:ext uri="{FF2B5EF4-FFF2-40B4-BE49-F238E27FC236}">
                <a16:creationId xmlns:a16="http://schemas.microsoft.com/office/drawing/2014/main" id="{8744EC0B-D98E-4FD2-A64C-9F48D402D277}"/>
              </a:ext>
            </a:extLst>
          </p:cNvPr>
          <p:cNvPicPr>
            <a:picLocks/>
          </p:cNvPicPr>
          <p:nvPr/>
        </p:nvPicPr>
        <p:blipFill rotWithShape="1">
          <a:blip r:embed="rId5"/>
          <a:srcRect l="10895" t="17315" r="47571" b="18395"/>
          <a:stretch/>
        </p:blipFill>
        <p:spPr bwMode="auto">
          <a:xfrm>
            <a:off x="4697556" y="1417638"/>
            <a:ext cx="4143604" cy="35286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 uri="{53640926-AAD7-44D8-BBD7-CCE9431645EC}">
              <a14:shadowObscured xmlns:a14="http://schemas.microsoft.com/office/drawing/2010/main"/>
            </a:ext>
          </a:extLst>
        </p:spPr>
      </p:pic>
    </p:spTree>
    <p:extLst>
      <p:ext uri="{BB962C8B-B14F-4D97-AF65-F5344CB8AC3E}">
        <p14:creationId xmlns:p14="http://schemas.microsoft.com/office/powerpoint/2010/main" val="56994823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defRPr/>
            </a:pPr>
            <a:r>
              <a:rPr lang="en-GB" dirty="0">
                <a:solidFill>
                  <a:schemeClr val="tx1"/>
                </a:solidFill>
              </a:rPr>
              <a:t>Start of term - September</a:t>
            </a:r>
          </a:p>
        </p:txBody>
      </p:sp>
      <p:sp>
        <p:nvSpPr>
          <p:cNvPr id="6147" name="Rectangle 3"/>
          <p:cNvSpPr>
            <a:spLocks noGrp="1" noChangeArrowheads="1"/>
          </p:cNvSpPr>
          <p:nvPr>
            <p:ph type="body" idx="1"/>
          </p:nvPr>
        </p:nvSpPr>
        <p:spPr>
          <a:xfrm>
            <a:off x="457200" y="1391815"/>
            <a:ext cx="8229600" cy="4525963"/>
          </a:xfrm>
        </p:spPr>
        <p:txBody>
          <a:bodyPr/>
          <a:lstStyle/>
          <a:p>
            <a:pPr eaLnBrk="1" hangingPunct="1">
              <a:buFont typeface="Wingdings" pitchFamily="2" charset="2"/>
              <a:buNone/>
              <a:defRPr/>
            </a:pPr>
            <a:r>
              <a:rPr lang="en-GB" sz="2400" dirty="0"/>
              <a:t>First two weeks</a:t>
            </a:r>
          </a:p>
          <a:p>
            <a:pPr eaLnBrk="1" hangingPunct="1">
              <a:buFont typeface="Wingdings" panose="05000000000000000000" pitchFamily="2" charset="2"/>
              <a:buChar char="§"/>
              <a:defRPr/>
            </a:pPr>
            <a:r>
              <a:rPr lang="en-GB" sz="2400" dirty="0"/>
              <a:t>Year 4 Buddy</a:t>
            </a:r>
          </a:p>
          <a:p>
            <a:pPr eaLnBrk="1" hangingPunct="1">
              <a:buFontTx/>
              <a:buChar char="•"/>
              <a:defRPr/>
            </a:pPr>
            <a:r>
              <a:rPr lang="en-GB" sz="2400" dirty="0"/>
              <a:t>Children working on a two week-long project based on a book.</a:t>
            </a:r>
          </a:p>
          <a:p>
            <a:pPr eaLnBrk="1" hangingPunct="1">
              <a:buFontTx/>
              <a:buChar char="•"/>
              <a:defRPr/>
            </a:pPr>
            <a:r>
              <a:rPr lang="en-GB" sz="2400" dirty="0"/>
              <a:t>Baseline assessments.</a:t>
            </a:r>
          </a:p>
          <a:p>
            <a:pPr eaLnBrk="1" hangingPunct="1">
              <a:buFontTx/>
              <a:buChar char="•"/>
              <a:defRPr/>
            </a:pPr>
            <a:r>
              <a:rPr lang="en-GB" sz="2400" dirty="0"/>
              <a:t>Opportunity on the </a:t>
            </a:r>
            <a:r>
              <a:rPr lang="en-GB" sz="2400" dirty="0">
                <a:solidFill>
                  <a:schemeClr val="accent4">
                    <a:lumMod val="10000"/>
                  </a:schemeClr>
                </a:solidFill>
              </a:rPr>
              <a:t>Friday 12th September 10:45-12:30 </a:t>
            </a:r>
            <a:r>
              <a:rPr lang="en-GB" sz="2400" dirty="0"/>
              <a:t>for parents to come in and work with their children &amp; have lunch.</a:t>
            </a:r>
          </a:p>
          <a:p>
            <a:pPr eaLnBrk="1" hangingPunct="1">
              <a:buFontTx/>
              <a:buChar char="•"/>
              <a:defRPr/>
            </a:pPr>
            <a:r>
              <a:rPr lang="en-GB" sz="2400" dirty="0"/>
              <a:t>PE lessons – children come in to school wearing kit – no trainers on other days – you will be notified about which day your child has PE</a:t>
            </a:r>
          </a:p>
          <a:p>
            <a:pPr eaLnBrk="1" hangingPunct="1">
              <a:buFontTx/>
              <a:buChar char="•"/>
              <a:defRPr/>
            </a:pPr>
            <a:r>
              <a:rPr lang="en-GB" sz="2400" dirty="0"/>
              <a:t>All clothing named please!</a:t>
            </a:r>
          </a:p>
        </p:txBody>
      </p:sp>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1799E-ED45-4996-A8D7-EE6B5E3D2107}"/>
              </a:ext>
            </a:extLst>
          </p:cNvPr>
          <p:cNvSpPr>
            <a:spLocks noGrp="1"/>
          </p:cNvSpPr>
          <p:nvPr>
            <p:ph type="title"/>
          </p:nvPr>
        </p:nvSpPr>
        <p:spPr/>
        <p:txBody>
          <a:bodyPr/>
          <a:lstStyle/>
          <a:p>
            <a:r>
              <a:rPr lang="en-GB" dirty="0"/>
              <a:t>Communication</a:t>
            </a:r>
          </a:p>
        </p:txBody>
      </p:sp>
      <p:sp>
        <p:nvSpPr>
          <p:cNvPr id="3" name="Content Placeholder 2">
            <a:extLst>
              <a:ext uri="{FF2B5EF4-FFF2-40B4-BE49-F238E27FC236}">
                <a16:creationId xmlns:a16="http://schemas.microsoft.com/office/drawing/2014/main" id="{A1E825B9-07A1-4CD9-B344-D52A3C1301AE}"/>
              </a:ext>
            </a:extLst>
          </p:cNvPr>
          <p:cNvSpPr>
            <a:spLocks noGrp="1"/>
          </p:cNvSpPr>
          <p:nvPr>
            <p:ph idx="1"/>
          </p:nvPr>
        </p:nvSpPr>
        <p:spPr/>
        <p:txBody>
          <a:bodyPr/>
          <a:lstStyle/>
          <a:p>
            <a:r>
              <a:rPr lang="en-GB" dirty="0"/>
              <a:t>Emails via the Admin Office</a:t>
            </a:r>
          </a:p>
          <a:p>
            <a:r>
              <a:rPr lang="en-GB" dirty="0"/>
              <a:t>Phone calls</a:t>
            </a:r>
          </a:p>
          <a:p>
            <a:r>
              <a:rPr lang="en-GB" dirty="0"/>
              <a:t>Meet with teachers</a:t>
            </a:r>
          </a:p>
          <a:p>
            <a:r>
              <a:rPr lang="en-GB" dirty="0"/>
              <a:t>Class Dojo</a:t>
            </a:r>
          </a:p>
        </p:txBody>
      </p:sp>
      <p:pic>
        <p:nvPicPr>
          <p:cNvPr id="5" name="Picture 4">
            <a:extLst>
              <a:ext uri="{FF2B5EF4-FFF2-40B4-BE49-F238E27FC236}">
                <a16:creationId xmlns:a16="http://schemas.microsoft.com/office/drawing/2014/main" id="{1FF1024B-E740-44CA-A1A4-6A4BBE394D20}"/>
              </a:ext>
            </a:extLst>
          </p:cNvPr>
          <p:cNvPicPr>
            <a:picLocks noChangeAspect="1"/>
          </p:cNvPicPr>
          <p:nvPr/>
        </p:nvPicPr>
        <p:blipFill>
          <a:blip r:embed="rId2"/>
          <a:stretch>
            <a:fillRect/>
          </a:stretch>
        </p:blipFill>
        <p:spPr>
          <a:xfrm>
            <a:off x="5857483" y="2274184"/>
            <a:ext cx="2829317" cy="4276658"/>
          </a:xfrm>
          <a:prstGeom prst="rect">
            <a:avLst/>
          </a:prstGeom>
        </p:spPr>
      </p:pic>
    </p:spTree>
    <p:extLst>
      <p:ext uri="{BB962C8B-B14F-4D97-AF65-F5344CB8AC3E}">
        <p14:creationId xmlns:p14="http://schemas.microsoft.com/office/powerpoint/2010/main" val="162079296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AE985-FD68-4C94-A8A3-BFA71E5B9D45}"/>
              </a:ext>
            </a:extLst>
          </p:cNvPr>
          <p:cNvSpPr>
            <a:spLocks noGrp="1"/>
          </p:cNvSpPr>
          <p:nvPr>
            <p:ph type="title"/>
          </p:nvPr>
        </p:nvSpPr>
        <p:spPr/>
        <p:txBody>
          <a:bodyPr/>
          <a:lstStyle/>
          <a:p>
            <a:r>
              <a:rPr lang="en-GB" dirty="0"/>
              <a:t>2 Year Cycle</a:t>
            </a:r>
          </a:p>
        </p:txBody>
      </p:sp>
      <p:sp>
        <p:nvSpPr>
          <p:cNvPr id="3" name="Content Placeholder 2">
            <a:extLst>
              <a:ext uri="{FF2B5EF4-FFF2-40B4-BE49-F238E27FC236}">
                <a16:creationId xmlns:a16="http://schemas.microsoft.com/office/drawing/2014/main" id="{9BA4E41D-8856-43BC-86A6-4ADF8C4B7AC1}"/>
              </a:ext>
            </a:extLst>
          </p:cNvPr>
          <p:cNvSpPr>
            <a:spLocks noGrp="1"/>
          </p:cNvSpPr>
          <p:nvPr>
            <p:ph idx="1"/>
          </p:nvPr>
        </p:nvSpPr>
        <p:spPr/>
        <p:txBody>
          <a:bodyPr/>
          <a:lstStyle/>
          <a:p>
            <a:r>
              <a:rPr lang="en-GB" dirty="0"/>
              <a:t>Follows a cycle</a:t>
            </a:r>
          </a:p>
          <a:p>
            <a:r>
              <a:rPr lang="en-GB" dirty="0"/>
              <a:t>The exception is Maths</a:t>
            </a:r>
          </a:p>
          <a:p>
            <a:r>
              <a:rPr lang="en-GB" dirty="0"/>
              <a:t>May have different classes for maths</a:t>
            </a:r>
          </a:p>
          <a:p>
            <a:r>
              <a:rPr lang="en-GB" dirty="0"/>
              <a:t>Boosters and Interventions</a:t>
            </a:r>
          </a:p>
          <a:p>
            <a:r>
              <a:rPr lang="en-GB" dirty="0"/>
              <a:t>SEN- adapted curriculum</a:t>
            </a:r>
          </a:p>
        </p:txBody>
      </p:sp>
    </p:spTree>
    <p:extLst>
      <p:ext uri="{BB962C8B-B14F-4D97-AF65-F5344CB8AC3E}">
        <p14:creationId xmlns:p14="http://schemas.microsoft.com/office/powerpoint/2010/main" val="314089493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782" y="-87089"/>
            <a:ext cx="8229600" cy="1139825"/>
          </a:xfrm>
        </p:spPr>
        <p:txBody>
          <a:bodyPr/>
          <a:lstStyle/>
          <a:p>
            <a:r>
              <a:rPr lang="en-GB" dirty="0"/>
              <a:t>Autumn curriculum overview</a:t>
            </a:r>
          </a:p>
        </p:txBody>
      </p:sp>
      <p:sp>
        <p:nvSpPr>
          <p:cNvPr id="3" name="Content Placeholder 2">
            <a:extLst>
              <a:ext uri="{FF2B5EF4-FFF2-40B4-BE49-F238E27FC236}">
                <a16:creationId xmlns:a16="http://schemas.microsoft.com/office/drawing/2014/main" id="{D64EC962-9F86-4D89-B218-5912C250886F}"/>
              </a:ext>
            </a:extLst>
          </p:cNvPr>
          <p:cNvSpPr>
            <a:spLocks noGrp="1"/>
          </p:cNvSpPr>
          <p:nvPr>
            <p:ph idx="1"/>
          </p:nvPr>
        </p:nvSpPr>
        <p:spPr/>
        <p:txBody>
          <a:bodyPr/>
          <a:lstStyle/>
          <a:p>
            <a:endParaRPr lang="en-GB"/>
          </a:p>
        </p:txBody>
      </p:sp>
      <p:sp>
        <p:nvSpPr>
          <p:cNvPr id="5" name="TextBox 4">
            <a:extLst>
              <a:ext uri="{FF2B5EF4-FFF2-40B4-BE49-F238E27FC236}">
                <a16:creationId xmlns:a16="http://schemas.microsoft.com/office/drawing/2014/main" id="{52689B8C-4509-4EFC-ACC7-8280C074491D}"/>
              </a:ext>
            </a:extLst>
          </p:cNvPr>
          <p:cNvSpPr txBox="1"/>
          <p:nvPr/>
        </p:nvSpPr>
        <p:spPr>
          <a:xfrm>
            <a:off x="8557011" y="6246247"/>
            <a:ext cx="288032" cy="276999"/>
          </a:xfrm>
          <a:prstGeom prst="rect">
            <a:avLst/>
          </a:prstGeom>
          <a:noFill/>
        </p:spPr>
        <p:txBody>
          <a:bodyPr wrap="square" rtlCol="0">
            <a:spAutoFit/>
          </a:bodyPr>
          <a:lstStyle/>
          <a:p>
            <a:r>
              <a:rPr lang="en-GB" sz="1200" dirty="0"/>
              <a:t>S</a:t>
            </a:r>
          </a:p>
        </p:txBody>
      </p:sp>
      <p:pic>
        <p:nvPicPr>
          <p:cNvPr id="6" name="Picture 5">
            <a:extLst>
              <a:ext uri="{FF2B5EF4-FFF2-40B4-BE49-F238E27FC236}">
                <a16:creationId xmlns:a16="http://schemas.microsoft.com/office/drawing/2014/main" id="{4CF8C2E4-86FB-4CBF-BDE2-87DADC0049F1}"/>
              </a:ext>
            </a:extLst>
          </p:cNvPr>
          <p:cNvPicPr>
            <a:picLocks noChangeAspect="1"/>
          </p:cNvPicPr>
          <p:nvPr/>
        </p:nvPicPr>
        <p:blipFill>
          <a:blip r:embed="rId2"/>
          <a:stretch>
            <a:fillRect/>
          </a:stretch>
        </p:blipFill>
        <p:spPr>
          <a:xfrm>
            <a:off x="672643" y="908720"/>
            <a:ext cx="7884368" cy="5679766"/>
          </a:xfrm>
          <a:prstGeom prst="rect">
            <a:avLst/>
          </a:prstGeom>
        </p:spPr>
      </p:pic>
    </p:spTree>
    <p:extLst>
      <p:ext uri="{BB962C8B-B14F-4D97-AF65-F5344CB8AC3E}">
        <p14:creationId xmlns:p14="http://schemas.microsoft.com/office/powerpoint/2010/main" val="355274164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t>Termly Year 3 / 4 curriculum newsletter</a:t>
            </a:r>
          </a:p>
        </p:txBody>
      </p:sp>
      <p:sp>
        <p:nvSpPr>
          <p:cNvPr id="3" name="Content Placeholder 2">
            <a:extLst>
              <a:ext uri="{FF2B5EF4-FFF2-40B4-BE49-F238E27FC236}">
                <a16:creationId xmlns:a16="http://schemas.microsoft.com/office/drawing/2014/main" id="{DABD7194-4071-4C7A-8955-2859F12E91B9}"/>
              </a:ext>
            </a:extLst>
          </p:cNvPr>
          <p:cNvSpPr>
            <a:spLocks noGrp="1"/>
          </p:cNvSpPr>
          <p:nvPr>
            <p:ph idx="1"/>
          </p:nvPr>
        </p:nvSpPr>
        <p:spPr/>
        <p:txBody>
          <a:bodyPr/>
          <a:lstStyle/>
          <a:p>
            <a:endParaRPr lang="en-GB"/>
          </a:p>
        </p:txBody>
      </p:sp>
      <p:sp>
        <p:nvSpPr>
          <p:cNvPr id="4" name="TextBox 3">
            <a:extLst>
              <a:ext uri="{FF2B5EF4-FFF2-40B4-BE49-F238E27FC236}">
                <a16:creationId xmlns:a16="http://schemas.microsoft.com/office/drawing/2014/main" id="{299FB4A5-6FCA-436D-B0C6-D2C7B4946BD4}"/>
              </a:ext>
            </a:extLst>
          </p:cNvPr>
          <p:cNvSpPr txBox="1"/>
          <p:nvPr/>
        </p:nvSpPr>
        <p:spPr>
          <a:xfrm>
            <a:off x="8316416" y="6309320"/>
            <a:ext cx="288032" cy="276999"/>
          </a:xfrm>
          <a:prstGeom prst="rect">
            <a:avLst/>
          </a:prstGeom>
          <a:noFill/>
        </p:spPr>
        <p:txBody>
          <a:bodyPr wrap="square" rtlCol="0">
            <a:spAutoFit/>
          </a:bodyPr>
          <a:lstStyle/>
          <a:p>
            <a:r>
              <a:rPr lang="en-GB" sz="1200" dirty="0"/>
              <a:t>B</a:t>
            </a:r>
          </a:p>
        </p:txBody>
      </p:sp>
      <p:pic>
        <p:nvPicPr>
          <p:cNvPr id="6" name="Picture 5">
            <a:extLst>
              <a:ext uri="{FF2B5EF4-FFF2-40B4-BE49-F238E27FC236}">
                <a16:creationId xmlns:a16="http://schemas.microsoft.com/office/drawing/2014/main" id="{CFA21465-8B99-4A51-8786-AE9FD6EF4B55}"/>
              </a:ext>
            </a:extLst>
          </p:cNvPr>
          <p:cNvPicPr>
            <a:picLocks noChangeAspect="1"/>
          </p:cNvPicPr>
          <p:nvPr/>
        </p:nvPicPr>
        <p:blipFill>
          <a:blip r:embed="rId2"/>
          <a:stretch>
            <a:fillRect/>
          </a:stretch>
        </p:blipFill>
        <p:spPr>
          <a:xfrm>
            <a:off x="2700076" y="1255969"/>
            <a:ext cx="3743847" cy="5191850"/>
          </a:xfrm>
          <a:prstGeom prst="rect">
            <a:avLst/>
          </a:prstGeom>
        </p:spPr>
      </p:pic>
    </p:spTree>
    <p:extLst>
      <p:ext uri="{BB962C8B-B14F-4D97-AF65-F5344CB8AC3E}">
        <p14:creationId xmlns:p14="http://schemas.microsoft.com/office/powerpoint/2010/main" val="132218893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68313" y="188913"/>
            <a:ext cx="8229600" cy="1139825"/>
          </a:xfrm>
        </p:spPr>
        <p:txBody>
          <a:bodyPr/>
          <a:lstStyle/>
          <a:p>
            <a:pPr eaLnBrk="1" hangingPunct="1">
              <a:defRPr/>
            </a:pPr>
            <a:r>
              <a:rPr lang="en-GB" dirty="0"/>
              <a:t>Reading</a:t>
            </a:r>
            <a:br>
              <a:rPr lang="en-GB" dirty="0"/>
            </a:br>
            <a:endParaRPr lang="en-US" dirty="0"/>
          </a:p>
        </p:txBody>
      </p:sp>
      <p:sp>
        <p:nvSpPr>
          <p:cNvPr id="23555" name="Rectangle 3"/>
          <p:cNvSpPr>
            <a:spLocks noGrp="1" noChangeArrowheads="1"/>
          </p:cNvSpPr>
          <p:nvPr>
            <p:ph type="body" idx="1"/>
          </p:nvPr>
        </p:nvSpPr>
        <p:spPr>
          <a:xfrm>
            <a:off x="468313" y="620713"/>
            <a:ext cx="8229600" cy="4525962"/>
          </a:xfrm>
        </p:spPr>
        <p:txBody>
          <a:bodyPr/>
          <a:lstStyle/>
          <a:p>
            <a:pPr eaLnBrk="1" hangingPunct="1">
              <a:lnSpc>
                <a:spcPct val="80000"/>
              </a:lnSpc>
              <a:buFontTx/>
              <a:buNone/>
              <a:defRPr/>
            </a:pPr>
            <a:endParaRPr lang="en-GB" dirty="0"/>
          </a:p>
          <a:p>
            <a:pPr eaLnBrk="1" hangingPunct="1">
              <a:lnSpc>
                <a:spcPct val="80000"/>
              </a:lnSpc>
              <a:buFontTx/>
              <a:buChar char="•"/>
              <a:defRPr/>
            </a:pPr>
            <a:r>
              <a:rPr lang="en-GB" sz="2400" dirty="0"/>
              <a:t>Children encouraged to read at least 5 times a week for 15 minutes</a:t>
            </a:r>
          </a:p>
          <a:p>
            <a:pPr eaLnBrk="1" hangingPunct="1">
              <a:lnSpc>
                <a:spcPct val="80000"/>
              </a:lnSpc>
              <a:buFontTx/>
              <a:buChar char="•"/>
              <a:defRPr/>
            </a:pPr>
            <a:endParaRPr lang="en-GB" sz="2400" dirty="0"/>
          </a:p>
          <a:p>
            <a:pPr eaLnBrk="1" hangingPunct="1">
              <a:lnSpc>
                <a:spcPct val="80000"/>
              </a:lnSpc>
              <a:buFontTx/>
              <a:buChar char="•"/>
              <a:defRPr/>
            </a:pPr>
            <a:r>
              <a:rPr lang="en-GB" sz="2400" dirty="0"/>
              <a:t>More ownership on child to select books</a:t>
            </a:r>
          </a:p>
          <a:p>
            <a:pPr eaLnBrk="1" hangingPunct="1">
              <a:lnSpc>
                <a:spcPct val="80000"/>
              </a:lnSpc>
              <a:buFontTx/>
              <a:buChar char="•"/>
              <a:defRPr/>
            </a:pPr>
            <a:endParaRPr lang="en-GB" sz="2400" dirty="0"/>
          </a:p>
          <a:p>
            <a:pPr eaLnBrk="1" hangingPunct="1">
              <a:lnSpc>
                <a:spcPct val="80000"/>
              </a:lnSpc>
              <a:buFontTx/>
              <a:buChar char="•"/>
              <a:defRPr/>
            </a:pPr>
            <a:r>
              <a:rPr lang="en-GB" sz="2400" dirty="0"/>
              <a:t>Choose a reading book from central library or Learning Base libraries- two books can be taken out a time.</a:t>
            </a:r>
          </a:p>
          <a:p>
            <a:pPr eaLnBrk="1" hangingPunct="1">
              <a:lnSpc>
                <a:spcPct val="80000"/>
              </a:lnSpc>
              <a:buFontTx/>
              <a:buChar char="•"/>
              <a:defRPr/>
            </a:pPr>
            <a:endParaRPr lang="en-GB" sz="2400" dirty="0"/>
          </a:p>
          <a:p>
            <a:pPr eaLnBrk="1" hangingPunct="1">
              <a:lnSpc>
                <a:spcPct val="80000"/>
              </a:lnSpc>
              <a:buFontTx/>
              <a:buChar char="•"/>
              <a:defRPr/>
            </a:pPr>
            <a:r>
              <a:rPr lang="en-GB" sz="2400" dirty="0"/>
              <a:t>Use a reading diary supplied, termly, by the school.  Expectations are that it is used to record progress over time – useful for a range of vocabulary.</a:t>
            </a:r>
          </a:p>
          <a:p>
            <a:pPr eaLnBrk="1" hangingPunct="1">
              <a:lnSpc>
                <a:spcPct val="80000"/>
              </a:lnSpc>
              <a:buFontTx/>
              <a:buChar char="•"/>
              <a:defRPr/>
            </a:pPr>
            <a:endParaRPr lang="en-GB" sz="2400" dirty="0"/>
          </a:p>
          <a:p>
            <a:pPr eaLnBrk="1" hangingPunct="1">
              <a:lnSpc>
                <a:spcPct val="80000"/>
              </a:lnSpc>
              <a:buFontTx/>
              <a:buChar char="•"/>
              <a:defRPr/>
            </a:pPr>
            <a:r>
              <a:rPr lang="en-GB" sz="2400" dirty="0"/>
              <a:t>Please ensure you are checking your child’s reading and signing their diary weekly. </a:t>
            </a:r>
          </a:p>
          <a:p>
            <a:pPr eaLnBrk="1" hangingPunct="1">
              <a:lnSpc>
                <a:spcPct val="80000"/>
              </a:lnSpc>
              <a:buFontTx/>
              <a:buNone/>
              <a:defRPr/>
            </a:pPr>
            <a:endParaRPr lang="en-GB" sz="2400" dirty="0"/>
          </a:p>
        </p:txBody>
      </p:sp>
      <p:sp>
        <p:nvSpPr>
          <p:cNvPr id="4" name="TextBox 3">
            <a:extLst>
              <a:ext uri="{FF2B5EF4-FFF2-40B4-BE49-F238E27FC236}">
                <a16:creationId xmlns:a16="http://schemas.microsoft.com/office/drawing/2014/main" id="{11E1D519-135D-4840-996B-B7DF3237AF63}"/>
              </a:ext>
            </a:extLst>
          </p:cNvPr>
          <p:cNvSpPr txBox="1"/>
          <p:nvPr/>
        </p:nvSpPr>
        <p:spPr>
          <a:xfrm>
            <a:off x="8316416" y="6309320"/>
            <a:ext cx="288032" cy="276999"/>
          </a:xfrm>
          <a:prstGeom prst="rect">
            <a:avLst/>
          </a:prstGeom>
          <a:noFill/>
        </p:spPr>
        <p:txBody>
          <a:bodyPr wrap="square" rtlCol="0">
            <a:spAutoFit/>
          </a:bodyPr>
          <a:lstStyle/>
          <a:p>
            <a:r>
              <a:rPr lang="en-GB" sz="1200" dirty="0"/>
              <a:t>J</a:t>
            </a:r>
          </a:p>
        </p:txBody>
      </p:sp>
      <p:pic>
        <p:nvPicPr>
          <p:cNvPr id="3" name="Picture 2">
            <a:extLst>
              <a:ext uri="{FF2B5EF4-FFF2-40B4-BE49-F238E27FC236}">
                <a16:creationId xmlns:a16="http://schemas.microsoft.com/office/drawing/2014/main" id="{5F7F1395-8EA7-444F-9D4A-15A372C9929B}"/>
              </a:ext>
            </a:extLst>
          </p:cNvPr>
          <p:cNvPicPr>
            <a:picLocks noChangeAspect="1"/>
          </p:cNvPicPr>
          <p:nvPr/>
        </p:nvPicPr>
        <p:blipFill>
          <a:blip r:embed="rId2"/>
          <a:stretch>
            <a:fillRect/>
          </a:stretch>
        </p:blipFill>
        <p:spPr>
          <a:xfrm>
            <a:off x="6228184" y="5565791"/>
            <a:ext cx="1960464" cy="121945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68313" y="188913"/>
            <a:ext cx="8229600" cy="1139825"/>
          </a:xfrm>
        </p:spPr>
        <p:txBody>
          <a:bodyPr/>
          <a:lstStyle/>
          <a:p>
            <a:pPr eaLnBrk="1" hangingPunct="1">
              <a:defRPr/>
            </a:pPr>
            <a:endParaRPr lang="en-US" dirty="0"/>
          </a:p>
        </p:txBody>
      </p:sp>
      <p:pic>
        <p:nvPicPr>
          <p:cNvPr id="5" name="Picture 4">
            <a:extLst>
              <a:ext uri="{FF2B5EF4-FFF2-40B4-BE49-F238E27FC236}">
                <a16:creationId xmlns:a16="http://schemas.microsoft.com/office/drawing/2014/main" id="{A8B0B55F-8124-4C4C-B550-2781D81E8BB9}"/>
              </a:ext>
            </a:extLst>
          </p:cNvPr>
          <p:cNvPicPr/>
          <p:nvPr/>
        </p:nvPicPr>
        <p:blipFill rotWithShape="1">
          <a:blip r:embed="rId2"/>
          <a:srcRect l="37399" t="35803" r="24315" b="14890"/>
          <a:stretch/>
        </p:blipFill>
        <p:spPr bwMode="auto">
          <a:xfrm>
            <a:off x="179512" y="188913"/>
            <a:ext cx="4175695" cy="3240087"/>
          </a:xfrm>
          <a:prstGeom prst="rect">
            <a:avLst/>
          </a:prstGeom>
          <a:ln>
            <a:noFill/>
          </a:ln>
          <a:extLst>
            <a:ext uri="{53640926-AAD7-44D8-BBD7-CCE9431645EC}">
              <a14:shadowObscured xmlns:a14="http://schemas.microsoft.com/office/drawing/2010/main"/>
            </a:ext>
          </a:extLst>
        </p:spPr>
      </p:pic>
      <p:pic>
        <p:nvPicPr>
          <p:cNvPr id="6" name="Content Placeholder 3">
            <a:extLst>
              <a:ext uri="{FF2B5EF4-FFF2-40B4-BE49-F238E27FC236}">
                <a16:creationId xmlns:a16="http://schemas.microsoft.com/office/drawing/2014/main" id="{90D3C036-1481-4281-B2EB-AD573570F12E}"/>
              </a:ext>
            </a:extLst>
          </p:cNvPr>
          <p:cNvPicPr>
            <a:picLocks noGrp="1"/>
          </p:cNvPicPr>
          <p:nvPr>
            <p:ph idx="1"/>
          </p:nvPr>
        </p:nvPicPr>
        <p:blipFill rotWithShape="1">
          <a:blip r:embed="rId3"/>
          <a:srcRect l="21710" t="17462" r="18208" b="7848"/>
          <a:stretch/>
        </p:blipFill>
        <p:spPr bwMode="auto">
          <a:xfrm>
            <a:off x="3707904" y="3020869"/>
            <a:ext cx="4820414" cy="3629000"/>
          </a:xfrm>
          <a:prstGeom prst="rect">
            <a:avLst/>
          </a:prstGeom>
          <a:ln>
            <a:noFill/>
          </a:ln>
          <a:extLst>
            <a:ext uri="{53640926-AAD7-44D8-BBD7-CCE9431645EC}">
              <a14:shadowObscured xmlns:a14="http://schemas.microsoft.com/office/drawing/2010/main"/>
            </a:ext>
          </a:extLst>
        </p:spPr>
      </p:pic>
      <p:sp>
        <p:nvSpPr>
          <p:cNvPr id="7" name="TextBox 6">
            <a:extLst>
              <a:ext uri="{FF2B5EF4-FFF2-40B4-BE49-F238E27FC236}">
                <a16:creationId xmlns:a16="http://schemas.microsoft.com/office/drawing/2014/main" id="{2DC86874-5524-4DBC-B504-5173B757F358}"/>
              </a:ext>
            </a:extLst>
          </p:cNvPr>
          <p:cNvSpPr txBox="1"/>
          <p:nvPr/>
        </p:nvSpPr>
        <p:spPr>
          <a:xfrm>
            <a:off x="8553897" y="6353108"/>
            <a:ext cx="288032" cy="276999"/>
          </a:xfrm>
          <a:prstGeom prst="rect">
            <a:avLst/>
          </a:prstGeom>
          <a:noFill/>
        </p:spPr>
        <p:txBody>
          <a:bodyPr wrap="square" rtlCol="0">
            <a:spAutoFit/>
          </a:bodyPr>
          <a:lstStyle/>
          <a:p>
            <a:r>
              <a:rPr lang="en-GB" sz="1200" dirty="0"/>
              <a:t>J</a:t>
            </a:r>
          </a:p>
        </p:txBody>
      </p:sp>
    </p:spTree>
    <p:extLst>
      <p:ext uri="{BB962C8B-B14F-4D97-AF65-F5344CB8AC3E}">
        <p14:creationId xmlns:p14="http://schemas.microsoft.com/office/powerpoint/2010/main" val="103782500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0A718-ADE7-40CE-B863-8B581AED0EF1}"/>
              </a:ext>
            </a:extLst>
          </p:cNvPr>
          <p:cNvSpPr>
            <a:spLocks noGrp="1"/>
          </p:cNvSpPr>
          <p:nvPr>
            <p:ph type="title"/>
          </p:nvPr>
        </p:nvSpPr>
        <p:spPr/>
        <p:txBody>
          <a:bodyPr/>
          <a:lstStyle/>
          <a:p>
            <a:r>
              <a:rPr lang="en-GB" dirty="0"/>
              <a:t>Spelling and Phonics</a:t>
            </a:r>
          </a:p>
        </p:txBody>
      </p:sp>
      <p:sp>
        <p:nvSpPr>
          <p:cNvPr id="3" name="Content Placeholder 2">
            <a:extLst>
              <a:ext uri="{FF2B5EF4-FFF2-40B4-BE49-F238E27FC236}">
                <a16:creationId xmlns:a16="http://schemas.microsoft.com/office/drawing/2014/main" id="{7D82DDDF-9F92-4B1E-B9B4-37D29F05FACF}"/>
              </a:ext>
            </a:extLst>
          </p:cNvPr>
          <p:cNvSpPr>
            <a:spLocks noGrp="1"/>
          </p:cNvSpPr>
          <p:nvPr>
            <p:ph idx="1"/>
          </p:nvPr>
        </p:nvSpPr>
        <p:spPr/>
        <p:txBody>
          <a:bodyPr/>
          <a:lstStyle/>
          <a:p>
            <a:r>
              <a:rPr lang="en-GB" sz="3200" dirty="0"/>
              <a:t>In line with infant schools</a:t>
            </a:r>
          </a:p>
          <a:p>
            <a:r>
              <a:rPr lang="en-GB" sz="3200" dirty="0"/>
              <a:t>Read Write Inc for spellings- in groups based on spellin</a:t>
            </a:r>
            <a:r>
              <a:rPr lang="en-GB" dirty="0"/>
              <a:t>g need</a:t>
            </a:r>
          </a:p>
          <a:p>
            <a:r>
              <a:rPr lang="en-GB" dirty="0"/>
              <a:t>Mainly taught by teaching assistants</a:t>
            </a:r>
          </a:p>
          <a:p>
            <a:r>
              <a:rPr lang="en-GB" dirty="0"/>
              <a:t>The Read Write Inc Phonics for those that need it</a:t>
            </a:r>
          </a:p>
          <a:p>
            <a:r>
              <a:rPr lang="en-GB" dirty="0"/>
              <a:t>Taught by teachers and teaching assistants</a:t>
            </a:r>
            <a:endParaRPr lang="en-GB" sz="3200" dirty="0"/>
          </a:p>
          <a:p>
            <a:pPr marL="0" indent="0">
              <a:buNone/>
            </a:pPr>
            <a:endParaRPr lang="en-GB" dirty="0"/>
          </a:p>
        </p:txBody>
      </p:sp>
      <p:pic>
        <p:nvPicPr>
          <p:cNvPr id="5" name="Picture 4">
            <a:extLst>
              <a:ext uri="{FF2B5EF4-FFF2-40B4-BE49-F238E27FC236}">
                <a16:creationId xmlns:a16="http://schemas.microsoft.com/office/drawing/2014/main" id="{360B41BC-C4D4-4617-95A9-E1447FA2EC80}"/>
              </a:ext>
            </a:extLst>
          </p:cNvPr>
          <p:cNvPicPr>
            <a:picLocks noChangeAspect="1"/>
          </p:cNvPicPr>
          <p:nvPr/>
        </p:nvPicPr>
        <p:blipFill>
          <a:blip r:embed="rId2"/>
          <a:stretch>
            <a:fillRect/>
          </a:stretch>
        </p:blipFill>
        <p:spPr>
          <a:xfrm>
            <a:off x="5580112" y="5431016"/>
            <a:ext cx="3199162" cy="1162734"/>
          </a:xfrm>
          <a:prstGeom prst="rect">
            <a:avLst/>
          </a:prstGeom>
        </p:spPr>
      </p:pic>
    </p:spTree>
    <p:extLst>
      <p:ext uri="{BB962C8B-B14F-4D97-AF65-F5344CB8AC3E}">
        <p14:creationId xmlns:p14="http://schemas.microsoft.com/office/powerpoint/2010/main" val="244316570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defRPr/>
            </a:pPr>
            <a:r>
              <a:rPr lang="en-GB">
                <a:solidFill>
                  <a:schemeClr val="tx1"/>
                </a:solidFill>
              </a:rPr>
              <a:t>Homework</a:t>
            </a:r>
          </a:p>
        </p:txBody>
      </p:sp>
      <p:sp>
        <p:nvSpPr>
          <p:cNvPr id="7171" name="Rectangle 3"/>
          <p:cNvSpPr>
            <a:spLocks noGrp="1" noChangeArrowheads="1"/>
          </p:cNvSpPr>
          <p:nvPr>
            <p:ph type="body" idx="1"/>
          </p:nvPr>
        </p:nvSpPr>
        <p:spPr>
          <a:xfrm>
            <a:off x="457200" y="1268413"/>
            <a:ext cx="8229600" cy="5256212"/>
          </a:xfrm>
        </p:spPr>
        <p:txBody>
          <a:bodyPr/>
          <a:lstStyle/>
          <a:p>
            <a:pPr eaLnBrk="1" hangingPunct="1">
              <a:lnSpc>
                <a:spcPct val="80000"/>
              </a:lnSpc>
              <a:buFont typeface="Wingdings" pitchFamily="2" charset="2"/>
              <a:buNone/>
              <a:defRPr/>
            </a:pPr>
            <a:endParaRPr lang="en-GB" sz="2800" dirty="0"/>
          </a:p>
          <a:p>
            <a:pPr eaLnBrk="1" hangingPunct="1">
              <a:lnSpc>
                <a:spcPct val="80000"/>
              </a:lnSpc>
              <a:buFontTx/>
              <a:buChar char="•"/>
              <a:defRPr/>
            </a:pPr>
            <a:r>
              <a:rPr lang="en-GB" sz="2800" dirty="0"/>
              <a:t>Consolidates learning happening in class</a:t>
            </a:r>
          </a:p>
          <a:p>
            <a:pPr eaLnBrk="1" hangingPunct="1">
              <a:lnSpc>
                <a:spcPct val="80000"/>
              </a:lnSpc>
              <a:buFontTx/>
              <a:buChar char="•"/>
              <a:defRPr/>
            </a:pPr>
            <a:endParaRPr lang="en-GB" sz="2800" dirty="0"/>
          </a:p>
          <a:p>
            <a:pPr eaLnBrk="1" hangingPunct="1">
              <a:lnSpc>
                <a:spcPct val="80000"/>
              </a:lnSpc>
              <a:buFontTx/>
              <a:buChar char="•"/>
              <a:defRPr/>
            </a:pPr>
            <a:r>
              <a:rPr lang="en-GB" sz="2800" dirty="0"/>
              <a:t>Each child will get a Homework Folder – English, Maths and / or Foundation subject work.</a:t>
            </a:r>
          </a:p>
          <a:p>
            <a:pPr eaLnBrk="1" hangingPunct="1">
              <a:lnSpc>
                <a:spcPct val="80000"/>
              </a:lnSpc>
              <a:buFontTx/>
              <a:buChar char="•"/>
              <a:defRPr/>
            </a:pPr>
            <a:endParaRPr lang="en-GB" sz="2800" dirty="0"/>
          </a:p>
          <a:p>
            <a:pPr eaLnBrk="1" hangingPunct="1">
              <a:lnSpc>
                <a:spcPct val="80000"/>
              </a:lnSpc>
              <a:buFontTx/>
              <a:buChar char="•"/>
              <a:defRPr/>
            </a:pPr>
            <a:r>
              <a:rPr lang="en-GB" sz="2800" dirty="0"/>
              <a:t>Homework will be given out every Wednesday</a:t>
            </a:r>
          </a:p>
          <a:p>
            <a:pPr eaLnBrk="1" hangingPunct="1">
              <a:lnSpc>
                <a:spcPct val="80000"/>
              </a:lnSpc>
              <a:buFontTx/>
              <a:buChar char="•"/>
              <a:defRPr/>
            </a:pPr>
            <a:endParaRPr lang="en-GB" sz="2800" dirty="0"/>
          </a:p>
          <a:p>
            <a:pPr eaLnBrk="1" hangingPunct="1">
              <a:lnSpc>
                <a:spcPct val="80000"/>
              </a:lnSpc>
              <a:buFontTx/>
              <a:buChar char="•"/>
              <a:defRPr/>
            </a:pPr>
            <a:r>
              <a:rPr lang="en-GB" sz="2800" dirty="0"/>
              <a:t>We also have a Reading Diary and Times Table Booklet as well as weekly spellings.</a:t>
            </a:r>
          </a:p>
          <a:p>
            <a:pPr eaLnBrk="1" hangingPunct="1">
              <a:lnSpc>
                <a:spcPct val="80000"/>
              </a:lnSpc>
              <a:buFontTx/>
              <a:buNone/>
              <a:defRPr/>
            </a:pPr>
            <a:endParaRPr lang="en-GB" sz="2800" dirty="0"/>
          </a:p>
          <a:p>
            <a:pPr eaLnBrk="1" hangingPunct="1">
              <a:lnSpc>
                <a:spcPct val="80000"/>
              </a:lnSpc>
              <a:buFontTx/>
              <a:buNone/>
              <a:defRPr/>
            </a:pPr>
            <a:endParaRPr lang="en-GB" sz="2800" dirty="0"/>
          </a:p>
        </p:txBody>
      </p:sp>
      <p:sp>
        <p:nvSpPr>
          <p:cNvPr id="4" name="TextBox 3">
            <a:extLst>
              <a:ext uri="{FF2B5EF4-FFF2-40B4-BE49-F238E27FC236}">
                <a16:creationId xmlns:a16="http://schemas.microsoft.com/office/drawing/2014/main" id="{CA036465-3E62-46E6-B70F-FBFDCB52063E}"/>
              </a:ext>
            </a:extLst>
          </p:cNvPr>
          <p:cNvSpPr txBox="1"/>
          <p:nvPr/>
        </p:nvSpPr>
        <p:spPr>
          <a:xfrm>
            <a:off x="8316416" y="6309320"/>
            <a:ext cx="288032" cy="276999"/>
          </a:xfrm>
          <a:prstGeom prst="rect">
            <a:avLst/>
          </a:prstGeom>
          <a:noFill/>
        </p:spPr>
        <p:txBody>
          <a:bodyPr wrap="square" rtlCol="0">
            <a:spAutoFit/>
          </a:bodyPr>
          <a:lstStyle/>
          <a:p>
            <a:r>
              <a:rPr lang="en-GB" sz="1200" dirty="0"/>
              <a:t>B</a:t>
            </a:r>
          </a:p>
        </p:txBody>
      </p:sp>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defRPr/>
            </a:pPr>
            <a:r>
              <a:rPr lang="en-GB" sz="3600" dirty="0">
                <a:solidFill>
                  <a:schemeClr val="tx1"/>
                </a:solidFill>
              </a:rPr>
              <a:t>‘Changeover day’ – Thursday 3rd July</a:t>
            </a:r>
            <a:endParaRPr lang="en-GB" sz="3600" dirty="0">
              <a:solidFill>
                <a:srgbClr val="D92113"/>
              </a:solidFill>
            </a:endParaRPr>
          </a:p>
        </p:txBody>
      </p:sp>
      <p:sp>
        <p:nvSpPr>
          <p:cNvPr id="14339" name="Rectangle 3"/>
          <p:cNvSpPr>
            <a:spLocks noGrp="1" noChangeArrowheads="1"/>
          </p:cNvSpPr>
          <p:nvPr>
            <p:ph type="body" idx="1"/>
          </p:nvPr>
        </p:nvSpPr>
        <p:spPr/>
        <p:txBody>
          <a:bodyPr/>
          <a:lstStyle/>
          <a:p>
            <a:pPr lvl="1" eaLnBrk="1" hangingPunct="1">
              <a:lnSpc>
                <a:spcPct val="80000"/>
              </a:lnSpc>
              <a:buFontTx/>
              <a:buChar char="•"/>
              <a:defRPr/>
            </a:pPr>
            <a:r>
              <a:rPr lang="en-GB" sz="1800" dirty="0"/>
              <a:t> Children arrive at 9.15</a:t>
            </a:r>
          </a:p>
          <a:p>
            <a:pPr lvl="1" eaLnBrk="1" hangingPunct="1">
              <a:lnSpc>
                <a:spcPct val="80000"/>
              </a:lnSpc>
              <a:buFontTx/>
              <a:buChar char="•"/>
              <a:defRPr/>
            </a:pPr>
            <a:endParaRPr lang="en-GB" sz="1800" dirty="0"/>
          </a:p>
          <a:p>
            <a:pPr lvl="1" eaLnBrk="1" hangingPunct="1">
              <a:lnSpc>
                <a:spcPct val="80000"/>
              </a:lnSpc>
              <a:buFontTx/>
              <a:buChar char="•"/>
              <a:defRPr/>
            </a:pPr>
            <a:r>
              <a:rPr lang="en-GB" sz="1800" dirty="0"/>
              <a:t> Go to the hall to meet new learning base teacher and are registered </a:t>
            </a:r>
          </a:p>
          <a:p>
            <a:pPr lvl="1" eaLnBrk="1" hangingPunct="1">
              <a:lnSpc>
                <a:spcPct val="80000"/>
              </a:lnSpc>
              <a:buFontTx/>
              <a:buChar char="•"/>
              <a:defRPr/>
            </a:pPr>
            <a:endParaRPr lang="en-GB" sz="1800" dirty="0"/>
          </a:p>
          <a:p>
            <a:pPr lvl="1" eaLnBrk="1" hangingPunct="1">
              <a:lnSpc>
                <a:spcPct val="80000"/>
              </a:lnSpc>
              <a:buFontTx/>
              <a:buChar char="•"/>
              <a:defRPr/>
            </a:pPr>
            <a:r>
              <a:rPr lang="en-GB" sz="1800" dirty="0"/>
              <a:t> Children will go with new learning base teacher to meet Year 4 children (current Year 3)</a:t>
            </a:r>
          </a:p>
          <a:p>
            <a:pPr lvl="1" eaLnBrk="1" hangingPunct="1">
              <a:lnSpc>
                <a:spcPct val="80000"/>
              </a:lnSpc>
              <a:buFontTx/>
              <a:buChar char="•"/>
              <a:defRPr/>
            </a:pPr>
            <a:endParaRPr lang="en-GB" sz="1800" dirty="0"/>
          </a:p>
          <a:p>
            <a:pPr lvl="1" eaLnBrk="1" hangingPunct="1">
              <a:lnSpc>
                <a:spcPct val="80000"/>
              </a:lnSpc>
              <a:buFontTx/>
              <a:buChar char="•"/>
              <a:defRPr/>
            </a:pPr>
            <a:r>
              <a:rPr lang="en-GB" sz="1800" dirty="0"/>
              <a:t> Children work all day in new classes</a:t>
            </a:r>
          </a:p>
          <a:p>
            <a:pPr lvl="1" eaLnBrk="1" hangingPunct="1">
              <a:lnSpc>
                <a:spcPct val="80000"/>
              </a:lnSpc>
              <a:buFontTx/>
              <a:buChar char="•"/>
              <a:defRPr/>
            </a:pPr>
            <a:endParaRPr lang="en-GB" sz="1800" dirty="0"/>
          </a:p>
          <a:p>
            <a:pPr lvl="1" eaLnBrk="1" hangingPunct="1">
              <a:lnSpc>
                <a:spcPct val="80000"/>
              </a:lnSpc>
              <a:buFontTx/>
              <a:buChar char="•"/>
              <a:defRPr/>
            </a:pPr>
            <a:r>
              <a:rPr lang="en-GB" sz="1800" dirty="0"/>
              <a:t> Series of tasks for purpose of getting to know each other</a:t>
            </a:r>
          </a:p>
          <a:p>
            <a:pPr lvl="1" eaLnBrk="1" hangingPunct="1">
              <a:lnSpc>
                <a:spcPct val="80000"/>
              </a:lnSpc>
              <a:buFontTx/>
              <a:buChar char="•"/>
              <a:defRPr/>
            </a:pPr>
            <a:r>
              <a:rPr lang="en-GB" sz="1800" dirty="0"/>
              <a:t> Guided tours by the older children</a:t>
            </a:r>
          </a:p>
          <a:p>
            <a:pPr lvl="1" eaLnBrk="1" hangingPunct="1">
              <a:lnSpc>
                <a:spcPct val="80000"/>
              </a:lnSpc>
              <a:buFontTx/>
              <a:buChar char="•"/>
              <a:defRPr/>
            </a:pPr>
            <a:endParaRPr lang="en-GB" sz="1800" dirty="0"/>
          </a:p>
          <a:p>
            <a:pPr lvl="1" eaLnBrk="1" hangingPunct="1">
              <a:lnSpc>
                <a:spcPct val="80000"/>
              </a:lnSpc>
              <a:buFontTx/>
              <a:buChar char="•"/>
              <a:defRPr/>
            </a:pPr>
            <a:r>
              <a:rPr lang="en-GB" sz="1800" dirty="0"/>
              <a:t> Children either bring a packed lunch, or have a school dinner (please let the office know in advance)</a:t>
            </a:r>
          </a:p>
          <a:p>
            <a:pPr marL="457200" lvl="1" indent="0" eaLnBrk="1" hangingPunct="1">
              <a:lnSpc>
                <a:spcPct val="80000"/>
              </a:lnSpc>
              <a:buNone/>
              <a:defRPr/>
            </a:pPr>
            <a:endParaRPr lang="en-GB" sz="1800" dirty="0"/>
          </a:p>
          <a:p>
            <a:pPr lvl="1" eaLnBrk="1" hangingPunct="1">
              <a:lnSpc>
                <a:spcPct val="80000"/>
              </a:lnSpc>
              <a:buFontTx/>
              <a:buChar char="•"/>
              <a:defRPr/>
            </a:pPr>
            <a:r>
              <a:rPr lang="en-GB" sz="1800" dirty="0"/>
              <a:t> Afternoon task</a:t>
            </a:r>
          </a:p>
          <a:p>
            <a:pPr lvl="1" eaLnBrk="1" hangingPunct="1">
              <a:lnSpc>
                <a:spcPct val="80000"/>
              </a:lnSpc>
              <a:buFontTx/>
              <a:buChar char="•"/>
              <a:defRPr/>
            </a:pPr>
            <a:endParaRPr lang="en-GB" sz="1800" dirty="0"/>
          </a:p>
          <a:p>
            <a:pPr lvl="1" eaLnBrk="1" hangingPunct="1">
              <a:lnSpc>
                <a:spcPct val="80000"/>
              </a:lnSpc>
              <a:buFontTx/>
              <a:buChar char="•"/>
              <a:defRPr/>
            </a:pPr>
            <a:r>
              <a:rPr lang="en-GB" sz="1800" dirty="0"/>
              <a:t> Parents collect children at 2.30 from the playground</a:t>
            </a:r>
          </a:p>
          <a:p>
            <a:pPr lvl="1" eaLnBrk="1" hangingPunct="1">
              <a:lnSpc>
                <a:spcPct val="80000"/>
              </a:lnSpc>
              <a:buFontTx/>
              <a:buChar char="•"/>
              <a:defRPr/>
            </a:pPr>
            <a:endParaRPr lang="en-GB" sz="1800" dirty="0"/>
          </a:p>
          <a:p>
            <a:pPr eaLnBrk="1" hangingPunct="1">
              <a:lnSpc>
                <a:spcPct val="80000"/>
              </a:lnSpc>
              <a:defRPr/>
            </a:pPr>
            <a:endParaRPr lang="en-GB" sz="1800" dirty="0"/>
          </a:p>
        </p:txBody>
      </p:sp>
      <p:sp>
        <p:nvSpPr>
          <p:cNvPr id="4" name="TextBox 3">
            <a:extLst>
              <a:ext uri="{FF2B5EF4-FFF2-40B4-BE49-F238E27FC236}">
                <a16:creationId xmlns:a16="http://schemas.microsoft.com/office/drawing/2014/main" id="{B991CB26-BC9B-4B8A-81AB-66CFCE18124B}"/>
              </a:ext>
            </a:extLst>
          </p:cNvPr>
          <p:cNvSpPr txBox="1"/>
          <p:nvPr/>
        </p:nvSpPr>
        <p:spPr>
          <a:xfrm>
            <a:off x="8316416" y="6309320"/>
            <a:ext cx="288032" cy="276999"/>
          </a:xfrm>
          <a:prstGeom prst="rect">
            <a:avLst/>
          </a:prstGeom>
          <a:noFill/>
        </p:spPr>
        <p:txBody>
          <a:bodyPr wrap="square" rtlCol="0">
            <a:spAutoFit/>
          </a:bodyPr>
          <a:lstStyle/>
          <a:p>
            <a:r>
              <a:rPr lang="en-GB" sz="1200" dirty="0"/>
              <a:t>J</a:t>
            </a:r>
          </a:p>
        </p:txBody>
      </p:sp>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defRPr/>
            </a:pPr>
            <a:r>
              <a:rPr lang="en-GB">
                <a:solidFill>
                  <a:schemeClr val="tx1"/>
                </a:solidFill>
              </a:rPr>
              <a:t>New ‘Learning bases’</a:t>
            </a:r>
          </a:p>
        </p:txBody>
      </p:sp>
      <p:sp>
        <p:nvSpPr>
          <p:cNvPr id="9219" name="Rectangle 3"/>
          <p:cNvSpPr>
            <a:spLocks noGrp="1" noChangeArrowheads="1"/>
          </p:cNvSpPr>
          <p:nvPr>
            <p:ph type="body" idx="1"/>
          </p:nvPr>
        </p:nvSpPr>
        <p:spPr/>
        <p:txBody>
          <a:bodyPr/>
          <a:lstStyle/>
          <a:p>
            <a:pPr eaLnBrk="1" hangingPunct="1">
              <a:buFontTx/>
              <a:buChar char="•"/>
              <a:defRPr/>
            </a:pPr>
            <a:r>
              <a:rPr lang="en-GB" sz="2400" dirty="0"/>
              <a:t>Children have been placed in each Learning base (named after local villages) with at least one other child from their feeder school that their current teacher thinks they will work well with.</a:t>
            </a:r>
          </a:p>
          <a:p>
            <a:pPr eaLnBrk="1" hangingPunct="1">
              <a:buFontTx/>
              <a:buChar char="•"/>
              <a:defRPr/>
            </a:pPr>
            <a:r>
              <a:rPr lang="en-GB" sz="2400" dirty="0"/>
              <a:t>An even split of Year 3 and Year 4 children.</a:t>
            </a:r>
          </a:p>
          <a:p>
            <a:pPr eaLnBrk="1" hangingPunct="1">
              <a:buFontTx/>
              <a:buChar char="•"/>
              <a:defRPr/>
            </a:pPr>
            <a:r>
              <a:rPr lang="en-GB" sz="2400" dirty="0"/>
              <a:t>An even split of boys and girls.</a:t>
            </a:r>
          </a:p>
          <a:p>
            <a:pPr eaLnBrk="1" hangingPunct="1">
              <a:buFontTx/>
              <a:buChar char="•"/>
              <a:defRPr/>
            </a:pPr>
            <a:r>
              <a:rPr lang="en-GB" sz="2400" dirty="0"/>
              <a:t>As well as learning bases children will have opportunities throughout the year to work with other classes. </a:t>
            </a:r>
          </a:p>
          <a:p>
            <a:pPr eaLnBrk="1" hangingPunct="1">
              <a:buFontTx/>
              <a:buChar char="•"/>
              <a:defRPr/>
            </a:pPr>
            <a:r>
              <a:rPr lang="en-GB" sz="2400" dirty="0"/>
              <a:t>Feel free to leave when you are ready. </a:t>
            </a:r>
          </a:p>
          <a:p>
            <a:pPr eaLnBrk="1" hangingPunct="1">
              <a:buFontTx/>
              <a:buChar char="•"/>
              <a:defRPr/>
            </a:pPr>
            <a:r>
              <a:rPr lang="en-GB" sz="2400" dirty="0"/>
              <a:t>Thank you!</a:t>
            </a:r>
          </a:p>
          <a:p>
            <a:pPr eaLnBrk="1" hangingPunct="1">
              <a:buFontTx/>
              <a:buChar char="•"/>
              <a:defRPr/>
            </a:pPr>
            <a:endParaRPr lang="en-GB" sz="2400" dirty="0"/>
          </a:p>
          <a:p>
            <a:pPr algn="ctr" eaLnBrk="1" hangingPunct="1">
              <a:buFontTx/>
              <a:buNone/>
              <a:defRPr/>
            </a:pPr>
            <a:r>
              <a:rPr lang="en-GB" sz="2400" dirty="0" err="1"/>
              <a:t>Meonstoke</a:t>
            </a:r>
            <a:r>
              <a:rPr lang="en-GB" sz="2400" dirty="0"/>
              <a:t>, </a:t>
            </a:r>
            <a:r>
              <a:rPr lang="en-GB" sz="2400" dirty="0" err="1"/>
              <a:t>Hambledon</a:t>
            </a:r>
            <a:r>
              <a:rPr lang="en-GB" sz="2400" dirty="0"/>
              <a:t> or Droxford?</a:t>
            </a:r>
          </a:p>
          <a:p>
            <a:pPr algn="ctr" eaLnBrk="1" hangingPunct="1">
              <a:buFontTx/>
              <a:buNone/>
              <a:defRPr/>
            </a:pPr>
            <a:endParaRPr lang="en-GB" sz="1800" dirty="0"/>
          </a:p>
        </p:txBody>
      </p:sp>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EBF39-A943-45AA-AC2D-7C4347372331}"/>
              </a:ext>
            </a:extLst>
          </p:cNvPr>
          <p:cNvSpPr>
            <a:spLocks noGrp="1"/>
          </p:cNvSpPr>
          <p:nvPr>
            <p:ph type="title"/>
          </p:nvPr>
        </p:nvSpPr>
        <p:spPr/>
        <p:txBody>
          <a:bodyPr/>
          <a:lstStyle/>
          <a:p>
            <a:r>
              <a:rPr lang="en-GB" dirty="0"/>
              <a:t>The School Day</a:t>
            </a:r>
          </a:p>
        </p:txBody>
      </p:sp>
      <p:sp>
        <p:nvSpPr>
          <p:cNvPr id="3" name="Content Placeholder 2">
            <a:extLst>
              <a:ext uri="{FF2B5EF4-FFF2-40B4-BE49-F238E27FC236}">
                <a16:creationId xmlns:a16="http://schemas.microsoft.com/office/drawing/2014/main" id="{80B198A6-A028-4DC2-A6A6-6A064FB27D38}"/>
              </a:ext>
            </a:extLst>
          </p:cNvPr>
          <p:cNvSpPr>
            <a:spLocks noGrp="1"/>
          </p:cNvSpPr>
          <p:nvPr>
            <p:ph idx="1"/>
          </p:nvPr>
        </p:nvSpPr>
        <p:spPr/>
        <p:txBody>
          <a:bodyPr/>
          <a:lstStyle/>
          <a:p>
            <a:r>
              <a:rPr lang="en-GB" sz="2400" dirty="0"/>
              <a:t>Gates open at 8:40 with children going into classes at 8:55 to register.</a:t>
            </a:r>
          </a:p>
          <a:p>
            <a:r>
              <a:rPr lang="en-GB" sz="2400" dirty="0"/>
              <a:t>15 minute break at 10:15-10:30</a:t>
            </a:r>
          </a:p>
          <a:p>
            <a:r>
              <a:rPr lang="en-GB" sz="2400" dirty="0"/>
              <a:t>1 hour lunch at 12-1pm</a:t>
            </a:r>
          </a:p>
          <a:p>
            <a:r>
              <a:rPr lang="en-GB" sz="2400" dirty="0"/>
              <a:t>End of Day 3:30</a:t>
            </a:r>
          </a:p>
          <a:p>
            <a:pPr marL="0" indent="0">
              <a:buNone/>
            </a:pPr>
            <a:r>
              <a:rPr lang="en-GB" sz="2400" dirty="0"/>
              <a:t>	Children can walk down to the square (supervised)</a:t>
            </a:r>
          </a:p>
          <a:p>
            <a:pPr marL="0" indent="0">
              <a:buNone/>
            </a:pPr>
            <a:r>
              <a:rPr lang="en-GB" sz="2400" dirty="0"/>
              <a:t>	Some get the bus</a:t>
            </a:r>
          </a:p>
          <a:p>
            <a:pPr marL="0" indent="0">
              <a:buNone/>
            </a:pPr>
            <a:r>
              <a:rPr lang="en-GB" sz="2400" dirty="0"/>
              <a:t>	Some go to clubs</a:t>
            </a:r>
          </a:p>
          <a:p>
            <a:pPr marL="0" indent="0">
              <a:buNone/>
            </a:pPr>
            <a:r>
              <a:rPr lang="en-GB" sz="2400" dirty="0"/>
              <a:t>	You can park and meet the children outside school</a:t>
            </a:r>
          </a:p>
          <a:p>
            <a:pPr marL="0" indent="0">
              <a:buNone/>
            </a:pPr>
            <a:r>
              <a:rPr lang="en-GB" sz="2400" dirty="0"/>
              <a:t>Please ensure your child knows how they are getting home</a:t>
            </a:r>
          </a:p>
        </p:txBody>
      </p:sp>
    </p:spTree>
    <p:extLst>
      <p:ext uri="{BB962C8B-B14F-4D97-AF65-F5344CB8AC3E}">
        <p14:creationId xmlns:p14="http://schemas.microsoft.com/office/powerpoint/2010/main" val="354244195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F84B3-6CEE-4896-834F-2D8F7A093AAC}"/>
              </a:ext>
            </a:extLst>
          </p:cNvPr>
          <p:cNvSpPr>
            <a:spLocks noGrp="1"/>
          </p:cNvSpPr>
          <p:nvPr>
            <p:ph type="title"/>
          </p:nvPr>
        </p:nvSpPr>
        <p:spPr/>
        <p:txBody>
          <a:bodyPr/>
          <a:lstStyle/>
          <a:p>
            <a:r>
              <a:rPr lang="en-GB" dirty="0"/>
              <a:t>Clubs</a:t>
            </a:r>
          </a:p>
        </p:txBody>
      </p:sp>
      <p:sp>
        <p:nvSpPr>
          <p:cNvPr id="3" name="Content Placeholder 2">
            <a:extLst>
              <a:ext uri="{FF2B5EF4-FFF2-40B4-BE49-F238E27FC236}">
                <a16:creationId xmlns:a16="http://schemas.microsoft.com/office/drawing/2014/main" id="{D5521018-5A4A-436B-AF2F-5258209E2B5D}"/>
              </a:ext>
            </a:extLst>
          </p:cNvPr>
          <p:cNvSpPr>
            <a:spLocks noGrp="1"/>
          </p:cNvSpPr>
          <p:nvPr>
            <p:ph idx="1"/>
          </p:nvPr>
        </p:nvSpPr>
        <p:spPr/>
        <p:txBody>
          <a:bodyPr/>
          <a:lstStyle/>
          <a:p>
            <a:r>
              <a:rPr lang="en-GB" dirty="0"/>
              <a:t>Breakfast club every day from 7:30</a:t>
            </a:r>
          </a:p>
          <a:p>
            <a:endParaRPr lang="en-GB" dirty="0"/>
          </a:p>
          <a:p>
            <a:r>
              <a:rPr lang="en-GB" dirty="0"/>
              <a:t>After school clubs run </a:t>
            </a:r>
            <a:r>
              <a:rPr lang="en-GB"/>
              <a:t>every day from </a:t>
            </a:r>
            <a:r>
              <a:rPr lang="en-GB" dirty="0"/>
              <a:t>3:30-4:30</a:t>
            </a:r>
          </a:p>
          <a:p>
            <a:endParaRPr lang="en-GB" dirty="0"/>
          </a:p>
          <a:p>
            <a:r>
              <a:rPr lang="en-GB" dirty="0"/>
              <a:t>‘4:30 club’ runs Tues, Wed, Thurs (4:30-5:30)</a:t>
            </a:r>
          </a:p>
        </p:txBody>
      </p:sp>
    </p:spTree>
    <p:extLst>
      <p:ext uri="{BB962C8B-B14F-4D97-AF65-F5344CB8AC3E}">
        <p14:creationId xmlns:p14="http://schemas.microsoft.com/office/powerpoint/2010/main" val="219148343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theme/theme1.xml><?xml version="1.0" encoding="utf-8"?>
<a:theme xmlns:a="http://schemas.openxmlformats.org/drawingml/2006/main" name="Ripple">
  <a:themeElements>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Rippl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Ripple</Template>
  <TotalTime>2349</TotalTime>
  <Words>663</Words>
  <Application>Microsoft Office PowerPoint</Application>
  <PresentationFormat>On-screen Show (4:3)</PresentationFormat>
  <Paragraphs>110</Paragraphs>
  <Slides>18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Wingdings</vt:lpstr>
      <vt:lpstr>Ripple</vt:lpstr>
      <vt:lpstr>PowerPoint Presentation</vt:lpstr>
      <vt:lpstr>Meet the staff</vt:lpstr>
      <vt:lpstr>Our Aims</vt:lpstr>
      <vt:lpstr>PowerPoint Presentation</vt:lpstr>
      <vt:lpstr>PowerPoint Presentation</vt:lpstr>
      <vt:lpstr>Start of term - September</vt:lpstr>
      <vt:lpstr>Communication</vt:lpstr>
      <vt:lpstr>2 Year Cycle</vt:lpstr>
      <vt:lpstr>Autumn curriculum overview</vt:lpstr>
      <vt:lpstr>Termly Year 3 / 4 curriculum newsletter</vt:lpstr>
      <vt:lpstr>Reading </vt:lpstr>
      <vt:lpstr>PowerPoint Presentation</vt:lpstr>
      <vt:lpstr>Spelling and Phonics</vt:lpstr>
      <vt:lpstr>Homework</vt:lpstr>
      <vt:lpstr>‘Changeover day’ – Thursday 3rd July</vt:lpstr>
      <vt:lpstr>New ‘Learning bases’</vt:lpstr>
      <vt:lpstr>The School Day</vt:lpstr>
      <vt:lpstr>Clubs</vt:lpstr>
    </vt:vector>
  </TitlesOfParts>
  <Company>Droxford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Induction morning</dc:title>
  <dc:creator>Teacher</dc:creator>
  <cp:lastModifiedBy>Jennifer Smith</cp:lastModifiedBy>
  <cp:revision>132</cp:revision>
  <dcterms:created xsi:type="dcterms:W3CDTF">2000-01-17T11:29:30Z</dcterms:created>
  <dcterms:modified xsi:type="dcterms:W3CDTF">2025-06-25T08:39:28Z</dcterms:modified>
</cp:coreProperties>
</file>